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4306" r:id="rId1"/>
  </p:sldMasterIdLst>
  <p:notesMasterIdLst>
    <p:notesMasterId r:id="rId6"/>
  </p:notesMasterIdLst>
  <p:handoutMasterIdLst>
    <p:handoutMasterId r:id="rId7"/>
  </p:handoutMasterIdLst>
  <p:sldIdLst>
    <p:sldId id="814" r:id="rId2"/>
    <p:sldId id="827" r:id="rId3"/>
    <p:sldId id="826" r:id="rId4"/>
    <p:sldId id="820" r:id="rId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4319">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97D"/>
    <a:srgbClr val="0000FF"/>
    <a:srgbClr val="003399"/>
    <a:srgbClr val="F3FAFF"/>
    <a:srgbClr val="FFCC99"/>
    <a:srgbClr val="FFFFCC"/>
    <a:srgbClr val="FFFF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654" autoAdjust="0"/>
    <p:restoredTop sz="85080" autoAdjust="0"/>
  </p:normalViewPr>
  <p:slideViewPr>
    <p:cSldViewPr snapToGrid="0">
      <p:cViewPr varScale="1">
        <p:scale>
          <a:sx n="94" d="100"/>
          <a:sy n="94" d="100"/>
        </p:scale>
        <p:origin x="1614" y="78"/>
      </p:cViewPr>
      <p:guideLst>
        <p:guide orient="horz" pos="4319"/>
        <p:guide pos="2880"/>
      </p:guideLst>
    </p:cSldViewPr>
  </p:slideViewPr>
  <p:outlineViewPr>
    <p:cViewPr>
      <p:scale>
        <a:sx n="33" d="100"/>
        <a:sy n="33" d="100"/>
      </p:scale>
      <p:origin x="21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4" d="100"/>
          <a:sy n="84" d="100"/>
        </p:scale>
        <p:origin x="-376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lvl1pPr eaLnBrk="0" hangingPunct="0">
              <a:defRPr sz="1200">
                <a:latin typeface="Arial" charset="0"/>
                <a:ea typeface="ＭＳ Ｐゴシック" charset="-128"/>
                <a:cs typeface="+mn-cs"/>
              </a:defRPr>
            </a:lvl1pPr>
          </a:lstStyle>
          <a:p>
            <a:pPr>
              <a:defRPr/>
            </a:pPr>
            <a:endParaRPr lang="en-US"/>
          </a:p>
        </p:txBody>
      </p:sp>
      <p:sp>
        <p:nvSpPr>
          <p:cNvPr id="15769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35" tIns="45717" rIns="91435" bIns="45717" numCol="1" anchor="t" anchorCtr="0" compatLnSpc="1">
            <a:prstTxWarp prst="textNoShape">
              <a:avLst/>
            </a:prstTxWarp>
          </a:bodyPr>
          <a:lstStyle>
            <a:lvl1pPr algn="r" eaLnBrk="0" hangingPunct="0">
              <a:defRPr sz="1200">
                <a:latin typeface="Arial" charset="0"/>
                <a:ea typeface="ＭＳ Ｐゴシック" charset="-128"/>
                <a:cs typeface="+mn-cs"/>
              </a:defRPr>
            </a:lvl1pPr>
          </a:lstStyle>
          <a:p>
            <a:pPr>
              <a:defRPr/>
            </a:pPr>
            <a:endParaRPr lang="en-US"/>
          </a:p>
        </p:txBody>
      </p:sp>
      <p:sp>
        <p:nvSpPr>
          <p:cNvPr id="15770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35" tIns="45717" rIns="91435" bIns="45717" numCol="1" anchor="b" anchorCtr="0" compatLnSpc="1">
            <a:prstTxWarp prst="textNoShape">
              <a:avLst/>
            </a:prstTxWarp>
          </a:bodyPr>
          <a:lstStyle>
            <a:lvl1pPr eaLnBrk="0" hangingPunct="0">
              <a:defRPr sz="1200">
                <a:latin typeface="Arial" charset="0"/>
                <a:ea typeface="ＭＳ Ｐゴシック" charset="-128"/>
                <a:cs typeface="+mn-cs"/>
              </a:defRPr>
            </a:lvl1pPr>
          </a:lstStyle>
          <a:p>
            <a:pPr>
              <a:defRPr/>
            </a:pPr>
            <a:endParaRPr lang="en-US"/>
          </a:p>
        </p:txBody>
      </p:sp>
      <p:sp>
        <p:nvSpPr>
          <p:cNvPr id="15770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35" tIns="45717" rIns="91435" bIns="45717" numCol="1" anchor="b" anchorCtr="0" compatLnSpc="1">
            <a:prstTxWarp prst="textNoShape">
              <a:avLst/>
            </a:prstTxWarp>
          </a:bodyPr>
          <a:lstStyle>
            <a:lvl1pPr algn="r" eaLnBrk="0" hangingPunct="0">
              <a:defRPr sz="1200">
                <a:latin typeface="Arial" charset="0"/>
                <a:ea typeface="ＭＳ Ｐゴシック" charset="-128"/>
                <a:cs typeface="+mn-cs"/>
              </a:defRPr>
            </a:lvl1pPr>
          </a:lstStyle>
          <a:p>
            <a:pPr>
              <a:defRPr/>
            </a:pPr>
            <a:fld id="{728CA255-71AF-48B2-A119-9B0FA72B1EC1}"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2" tIns="46587" rIns="93172" bIns="46587" numCol="1" anchor="t" anchorCtr="0" compatLnSpc="1">
            <a:prstTxWarp prst="textNoShape">
              <a:avLst/>
            </a:prstTxWarp>
          </a:bodyPr>
          <a:lstStyle>
            <a:lvl1pPr defTabSz="931811" eaLnBrk="0" hangingPunct="0">
              <a:defRPr sz="1200">
                <a:latin typeface="Arial" charset="0"/>
                <a:ea typeface="ＭＳ Ｐゴシック" charset="-128"/>
                <a:cs typeface="+mn-cs"/>
              </a:defRPr>
            </a:lvl1pPr>
          </a:lstStyle>
          <a:p>
            <a:pPr>
              <a:defRPr/>
            </a:pPr>
            <a:endParaRPr lang="en-US"/>
          </a:p>
        </p:txBody>
      </p:sp>
      <p:sp>
        <p:nvSpPr>
          <p:cNvPr id="614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2" tIns="46587" rIns="93172" bIns="46587" numCol="1" anchor="t" anchorCtr="0" compatLnSpc="1">
            <a:prstTxWarp prst="textNoShape">
              <a:avLst/>
            </a:prstTxWarp>
          </a:bodyPr>
          <a:lstStyle>
            <a:lvl1pPr algn="r" defTabSz="931811" eaLnBrk="0" hangingPunct="0">
              <a:defRPr sz="1200">
                <a:latin typeface="Arial" charset="0"/>
                <a:ea typeface="ＭＳ Ｐゴシック" charset="-128"/>
                <a:cs typeface="+mn-cs"/>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2" tIns="46587" rIns="93172" bIns="4658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2" tIns="46587" rIns="93172" bIns="46587" numCol="1" anchor="b" anchorCtr="0" compatLnSpc="1">
            <a:prstTxWarp prst="textNoShape">
              <a:avLst/>
            </a:prstTxWarp>
          </a:bodyPr>
          <a:lstStyle>
            <a:lvl1pPr defTabSz="931811" eaLnBrk="0" hangingPunct="0">
              <a:defRPr sz="1200">
                <a:latin typeface="Arial" charset="0"/>
                <a:ea typeface="ＭＳ Ｐゴシック" charset="-128"/>
                <a:cs typeface="+mn-cs"/>
              </a:defRPr>
            </a:lvl1pPr>
          </a:lstStyle>
          <a:p>
            <a:pPr>
              <a:defRPr/>
            </a:pPr>
            <a:endParaRPr lang="en-US"/>
          </a:p>
        </p:txBody>
      </p:sp>
      <p:sp>
        <p:nvSpPr>
          <p:cNvPr id="615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2" tIns="46587" rIns="93172" bIns="46587" numCol="1" anchor="b" anchorCtr="0" compatLnSpc="1">
            <a:prstTxWarp prst="textNoShape">
              <a:avLst/>
            </a:prstTxWarp>
          </a:bodyPr>
          <a:lstStyle>
            <a:lvl1pPr algn="r" defTabSz="931811" eaLnBrk="0" hangingPunct="0">
              <a:defRPr sz="1200">
                <a:latin typeface="Arial" charset="0"/>
                <a:ea typeface="ＭＳ Ｐゴシック" charset="-128"/>
                <a:cs typeface="+mn-cs"/>
              </a:defRPr>
            </a:lvl1pPr>
          </a:lstStyle>
          <a:p>
            <a:pPr>
              <a:defRPr/>
            </a:pPr>
            <a:fld id="{D7FC06F2-5A45-4528-B6D6-AEB3C6A51C6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B0870137-145F-4273-B812-58E04FEBEC82}" type="slidenum">
              <a:rPr lang="en-US" smtClean="0"/>
              <a:pPr/>
              <a:t>2</a:t>
            </a:fld>
            <a:endParaRPr lang="en-US" dirty="0"/>
          </a:p>
        </p:txBody>
      </p:sp>
      <p:sp>
        <p:nvSpPr>
          <p:cNvPr id="5" name="Notes Placeholder 4"/>
          <p:cNvSpPr>
            <a:spLocks noGrp="1"/>
          </p:cNvSpPr>
          <p:nvPr>
            <p:ph type="body" sz="quarter" idx="11"/>
          </p:nvPr>
        </p:nvSpPr>
        <p:spPr/>
        <p:txBody>
          <a:bodyPr/>
          <a:lstStyle/>
          <a:p>
            <a:r>
              <a:rPr lang="en-US" dirty="0"/>
              <a:t>The NINDS CDE Diseases</a:t>
            </a:r>
            <a:r>
              <a:rPr lang="en-US" baseline="0" dirty="0"/>
              <a:t> and Disorders that have CDE recommendations are listed here.  Those which are under in red are in development.  </a:t>
            </a:r>
          </a:p>
          <a:p>
            <a:endParaRPr lang="en-US" dirty="0"/>
          </a:p>
          <a:p>
            <a:r>
              <a:rPr lang="en-US" dirty="0"/>
              <a:t>OTHER POTENTIAL CDE EFFORTS:</a:t>
            </a:r>
          </a:p>
          <a:p>
            <a:pPr marL="382530" lvl="1">
              <a:spcBef>
                <a:spcPts val="600"/>
              </a:spcBef>
            </a:pPr>
            <a:r>
              <a:rPr lang="en-US" dirty="0"/>
              <a:t>Essential tremors</a:t>
            </a:r>
          </a:p>
          <a:p>
            <a:pPr marL="382530" lvl="1">
              <a:spcBef>
                <a:spcPts val="600"/>
              </a:spcBef>
            </a:pPr>
            <a:r>
              <a:rPr lang="en-US" dirty="0"/>
              <a:t>Loss of consciousness</a:t>
            </a:r>
          </a:p>
          <a:p>
            <a:pPr marL="382530" lvl="1">
              <a:spcBef>
                <a:spcPts val="600"/>
              </a:spcBef>
            </a:pPr>
            <a:r>
              <a:rPr lang="en-US" dirty="0"/>
              <a:t>Chronic Fatigue Syndrome</a:t>
            </a:r>
          </a:p>
          <a:p>
            <a:pPr marL="382530" lvl="1">
              <a:spcBef>
                <a:spcPts val="600"/>
              </a:spcBef>
            </a:pPr>
            <a:r>
              <a:rPr lang="en-US" dirty="0"/>
              <a:t>TBI:</a:t>
            </a:r>
          </a:p>
          <a:p>
            <a:pPr marL="728555" lvl="2">
              <a:spcBef>
                <a:spcPts val="600"/>
              </a:spcBef>
            </a:pPr>
            <a:r>
              <a:rPr lang="en-US" dirty="0"/>
              <a:t>Blast sensory</a:t>
            </a:r>
          </a:p>
          <a:p>
            <a:pPr marL="728555" lvl="2">
              <a:spcBef>
                <a:spcPts val="600"/>
              </a:spcBef>
            </a:pPr>
            <a:r>
              <a:rPr lang="en-US" dirty="0"/>
              <a:t>Sport concussion</a:t>
            </a:r>
          </a:p>
          <a:p>
            <a:pPr marL="382530" lvl="1"/>
            <a:r>
              <a:rPr lang="en-US" dirty="0"/>
              <a:t>Charcot-Marie-Tooth disease</a:t>
            </a:r>
          </a:p>
          <a:p>
            <a:endParaRPr lang="en-US" dirty="0"/>
          </a:p>
          <a:p>
            <a:endParaRPr lang="en-US" dirty="0"/>
          </a:p>
        </p:txBody>
      </p:sp>
    </p:spTree>
    <p:extLst>
      <p:ext uri="{BB962C8B-B14F-4D97-AF65-F5344CB8AC3E}">
        <p14:creationId xmlns:p14="http://schemas.microsoft.com/office/powerpoint/2010/main" val="573990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latin typeface="+mn-lt"/>
              <a:ea typeface="+mn-ea"/>
              <a:cs typeface="+mn-cs"/>
            </a:endParaRPr>
          </a:p>
          <a:p>
            <a:r>
              <a:rPr lang="en-US" dirty="0">
                <a:latin typeface="+mn-lt"/>
                <a:ea typeface="+mn-ea"/>
                <a:cs typeface="+mn-cs"/>
              </a:rPr>
              <a:t> Each CDE or instrument could be classified according to the definitions below: </a:t>
            </a:r>
            <a:r>
              <a:rPr lang="en-US" b="1" dirty="0">
                <a:latin typeface="+mn-lt"/>
                <a:ea typeface="+mn-ea"/>
                <a:cs typeface="+mn-cs"/>
              </a:rPr>
              <a:t>General Core: A data element that is required for all NINDS funded studies. Disease Core: A data element that collects essential information applicable to any disease-specific study, including all therapeutic areas. The NINDS and its appointed working groups assign the disease “Core” classification based on the current clinical research best practices. In each case, the disease Core CDEs are a small subset of the available CDEs, where it is anticipated that investigators will need to collect the disease Core CDEs on any type of study. These are required for all disease-specific studies. Disease Supplemental - Highly Recommended: A data element which is essential based on certain conditions or study types in clinical research studies. In most cases, these have been used and validated in the disease area. These data elements are </a:t>
            </a:r>
            <a:r>
              <a:rPr lang="en-US" b="1">
                <a:latin typeface="+mn-lt"/>
                <a:ea typeface="+mn-ea"/>
                <a:cs typeface="+mn-cs"/>
              </a:rPr>
              <a:t>strongly</a:t>
            </a:r>
            <a:r>
              <a:rPr lang="en-US" b="1" baseline="0">
                <a:latin typeface="+mn-lt"/>
                <a:ea typeface="+mn-ea"/>
                <a:cs typeface="+mn-cs"/>
              </a:rPr>
              <a:t> recommended </a:t>
            </a:r>
            <a:r>
              <a:rPr lang="en-US" b="1">
                <a:latin typeface="+mn-lt"/>
                <a:ea typeface="+mn-ea"/>
                <a:cs typeface="+mn-cs"/>
              </a:rPr>
              <a:t>for </a:t>
            </a:r>
            <a:r>
              <a:rPr lang="en-US" b="1" dirty="0">
                <a:latin typeface="+mn-lt"/>
                <a:ea typeface="+mn-ea"/>
                <a:cs typeface="+mn-cs"/>
              </a:rPr>
              <a:t>the specified disease condition, study type or design. Disease Supplemental: A data element which is commonly collected in clinical research studies. Use depends upon the study design, protocol or type of research involved. These are recommended, but not required, for studies. Disease Exploratory: A data element that requires further validation, but may fill current gaps in the CDEs and/or substitute for an existing CDE once validation is complete. Such data elements show great promise, but require further validation before they are ready for prime-time use in clinical research studies. They are reasonable to use with the understanding that it has limited validation in the target group. </a:t>
            </a:r>
            <a:endParaRPr lang="en-US" dirty="0"/>
          </a:p>
        </p:txBody>
      </p:sp>
      <p:sp>
        <p:nvSpPr>
          <p:cNvPr id="4" name="Slide Number Placeholder 3"/>
          <p:cNvSpPr>
            <a:spLocks noGrp="1"/>
          </p:cNvSpPr>
          <p:nvPr>
            <p:ph type="sldNum" sz="quarter" idx="10"/>
          </p:nvPr>
        </p:nvSpPr>
        <p:spPr/>
        <p:txBody>
          <a:bodyPr/>
          <a:lstStyle/>
          <a:p>
            <a:fld id="{FEAA385F-E103-44A8-91CC-D606690A554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EAA385F-E103-44A8-91CC-D606690A554B}"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3.emf"/><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3"/>
          <p:cNvGrpSpPr>
            <a:grpSpLocks/>
          </p:cNvGrpSpPr>
          <p:nvPr userDrawn="1"/>
        </p:nvGrpSpPr>
        <p:grpSpPr bwMode="auto">
          <a:xfrm>
            <a:off x="-19050" y="-23813"/>
            <a:ext cx="9186863" cy="6896101"/>
            <a:chOff x="-19050" y="-23292"/>
            <a:chExt cx="9186621" cy="6895580"/>
          </a:xfrm>
        </p:grpSpPr>
        <p:pic>
          <p:nvPicPr>
            <p:cNvPr id="5" name="Picture 8"/>
            <p:cNvPicPr>
              <a:picLocks noChangeAspect="1" noChangeArrowheads="1"/>
            </p:cNvPicPr>
            <p:nvPr userDrawn="1"/>
          </p:nvPicPr>
          <p:blipFill>
            <a:blip r:embed="rId2" cstate="print"/>
            <a:srcRect/>
            <a:stretch>
              <a:fillRect/>
            </a:stretch>
          </p:blipFill>
          <p:spPr bwMode="auto">
            <a:xfrm>
              <a:off x="-19050" y="-14288"/>
              <a:ext cx="9182100" cy="6886576"/>
            </a:xfrm>
            <a:prstGeom prst="rect">
              <a:avLst/>
            </a:prstGeom>
            <a:noFill/>
            <a:ln w="9525">
              <a:noFill/>
              <a:miter lim="800000"/>
              <a:headEnd/>
              <a:tailEnd/>
            </a:ln>
          </p:spPr>
        </p:pic>
        <p:grpSp>
          <p:nvGrpSpPr>
            <p:cNvPr id="3" name="Group 22"/>
            <p:cNvGrpSpPr>
              <a:grpSpLocks/>
            </p:cNvGrpSpPr>
            <p:nvPr userDrawn="1"/>
          </p:nvGrpSpPr>
          <p:grpSpPr bwMode="auto">
            <a:xfrm>
              <a:off x="4466572" y="-23292"/>
              <a:ext cx="4700999" cy="3609680"/>
              <a:chOff x="4466572" y="-23292"/>
              <a:chExt cx="4700999" cy="3609680"/>
            </a:xfrm>
          </p:grpSpPr>
          <p:pic>
            <p:nvPicPr>
              <p:cNvPr id="7" name="Picture 16" descr="industry"/>
              <p:cNvPicPr>
                <a:picLocks noChangeAspect="1" noChangeArrowheads="1"/>
              </p:cNvPicPr>
              <p:nvPr/>
            </p:nvPicPr>
            <p:blipFill>
              <a:blip r:embed="rId3" cstate="print"/>
              <a:srcRect b="9129"/>
              <a:stretch>
                <a:fillRect/>
              </a:stretch>
            </p:blipFill>
            <p:spPr bwMode="auto">
              <a:xfrm>
                <a:off x="6006717" y="1985557"/>
                <a:ext cx="1737360" cy="1578737"/>
              </a:xfrm>
              <a:prstGeom prst="rect">
                <a:avLst/>
              </a:prstGeom>
              <a:noFill/>
              <a:ln w="9525">
                <a:noFill/>
                <a:miter lim="800000"/>
                <a:headEnd/>
                <a:tailEnd/>
              </a:ln>
            </p:spPr>
          </p:pic>
          <p:pic>
            <p:nvPicPr>
              <p:cNvPr id="8" name="Picture 17" descr="http://www.headaches.org/images/clinical.jpg"/>
              <p:cNvPicPr>
                <a:picLocks noChangeAspect="1" noChangeArrowheads="1"/>
              </p:cNvPicPr>
              <p:nvPr/>
            </p:nvPicPr>
            <p:blipFill>
              <a:blip r:embed="rId4" cstate="print"/>
              <a:srcRect l="26880" t="26880"/>
              <a:stretch>
                <a:fillRect/>
              </a:stretch>
            </p:blipFill>
            <p:spPr bwMode="auto">
              <a:xfrm>
                <a:off x="4468141" y="1910913"/>
                <a:ext cx="1587503" cy="1645920"/>
              </a:xfrm>
              <a:prstGeom prst="rect">
                <a:avLst/>
              </a:prstGeom>
              <a:noFill/>
              <a:ln w="9525">
                <a:noFill/>
                <a:miter lim="800000"/>
                <a:headEnd/>
                <a:tailEnd/>
              </a:ln>
            </p:spPr>
          </p:pic>
          <p:pic>
            <p:nvPicPr>
              <p:cNvPr id="9" name="Picture 15" descr="http://www.columbiasma.org/imgs/About.sma.jpg"/>
              <p:cNvPicPr>
                <a:picLocks noChangeAspect="1" noChangeArrowheads="1"/>
              </p:cNvPicPr>
              <p:nvPr/>
            </p:nvPicPr>
            <p:blipFill>
              <a:blip r:embed="rId5" cstate="print"/>
              <a:srcRect b="40186"/>
              <a:stretch>
                <a:fillRect/>
              </a:stretch>
            </p:blipFill>
            <p:spPr bwMode="auto">
              <a:xfrm>
                <a:off x="7620317" y="1997062"/>
                <a:ext cx="1523683" cy="1567784"/>
              </a:xfrm>
              <a:prstGeom prst="rect">
                <a:avLst/>
              </a:prstGeom>
              <a:noFill/>
              <a:ln w="9525">
                <a:noFill/>
                <a:miter lim="800000"/>
                <a:headEnd/>
                <a:tailEnd/>
              </a:ln>
            </p:spPr>
          </p:pic>
          <p:pic>
            <p:nvPicPr>
              <p:cNvPr id="10" name="Picture 16" descr="researchers"/>
              <p:cNvPicPr>
                <a:picLocks noChangeAspect="1" noChangeArrowheads="1"/>
              </p:cNvPicPr>
              <p:nvPr/>
            </p:nvPicPr>
            <p:blipFill>
              <a:blip r:embed="rId6" cstate="print"/>
              <a:srcRect t="27692" r="1846" b="28615"/>
              <a:stretch>
                <a:fillRect/>
              </a:stretch>
            </p:blipFill>
            <p:spPr bwMode="auto">
              <a:xfrm>
                <a:off x="4468141" y="-23292"/>
                <a:ext cx="4699430" cy="2091889"/>
              </a:xfrm>
              <a:prstGeom prst="rect">
                <a:avLst/>
              </a:prstGeom>
              <a:noFill/>
              <a:ln w="9525">
                <a:noFill/>
                <a:miter lim="800000"/>
                <a:headEnd/>
                <a:tailEnd/>
              </a:ln>
            </p:spPr>
          </p:pic>
          <p:cxnSp>
            <p:nvCxnSpPr>
              <p:cNvPr id="11" name="Straight Connector 17"/>
              <p:cNvCxnSpPr>
                <a:cxnSpLocks noChangeShapeType="1"/>
              </p:cNvCxnSpPr>
              <p:nvPr/>
            </p:nvCxnSpPr>
            <p:spPr bwMode="auto">
              <a:xfrm>
                <a:off x="4467222" y="3581626"/>
                <a:ext cx="4681728" cy="4762"/>
              </a:xfrm>
              <a:prstGeom prst="line">
                <a:avLst/>
              </a:prstGeom>
              <a:noFill/>
              <a:ln w="28575" algn="ctr">
                <a:solidFill>
                  <a:schemeClr val="bg1"/>
                </a:solidFill>
                <a:round/>
                <a:headEnd/>
                <a:tailEnd/>
              </a:ln>
            </p:spPr>
          </p:cxnSp>
          <p:cxnSp>
            <p:nvCxnSpPr>
              <p:cNvPr id="12" name="Straight Connector 18"/>
              <p:cNvCxnSpPr>
                <a:cxnSpLocks noChangeShapeType="1"/>
              </p:cNvCxnSpPr>
              <p:nvPr/>
            </p:nvCxnSpPr>
            <p:spPr bwMode="auto">
              <a:xfrm>
                <a:off x="4466572" y="2061117"/>
                <a:ext cx="4681728" cy="4762"/>
              </a:xfrm>
              <a:prstGeom prst="line">
                <a:avLst/>
              </a:prstGeom>
              <a:noFill/>
              <a:ln w="19050" algn="ctr">
                <a:solidFill>
                  <a:schemeClr val="bg1"/>
                </a:solidFill>
                <a:round/>
                <a:headEnd/>
                <a:tailEnd/>
              </a:ln>
            </p:spPr>
          </p:cxnSp>
          <p:cxnSp>
            <p:nvCxnSpPr>
              <p:cNvPr id="13" name="Straight Connector 19"/>
              <p:cNvCxnSpPr>
                <a:cxnSpLocks noChangeShapeType="1"/>
              </p:cNvCxnSpPr>
              <p:nvPr/>
            </p:nvCxnSpPr>
            <p:spPr bwMode="auto">
              <a:xfrm rot="5400000">
                <a:off x="5276165" y="2807718"/>
                <a:ext cx="1527048" cy="18288"/>
              </a:xfrm>
              <a:prstGeom prst="line">
                <a:avLst/>
              </a:prstGeom>
              <a:noFill/>
              <a:ln w="19050" algn="ctr">
                <a:solidFill>
                  <a:schemeClr val="bg1"/>
                </a:solidFill>
                <a:round/>
                <a:headEnd/>
                <a:tailEnd/>
              </a:ln>
            </p:spPr>
          </p:cxnSp>
          <p:cxnSp>
            <p:nvCxnSpPr>
              <p:cNvPr id="14" name="Straight Connector 20"/>
              <p:cNvCxnSpPr>
                <a:cxnSpLocks noChangeShapeType="1"/>
              </p:cNvCxnSpPr>
              <p:nvPr/>
            </p:nvCxnSpPr>
            <p:spPr bwMode="auto">
              <a:xfrm rot="5400000">
                <a:off x="6850965" y="2812798"/>
                <a:ext cx="1527048" cy="18288"/>
              </a:xfrm>
              <a:prstGeom prst="line">
                <a:avLst/>
              </a:prstGeom>
              <a:noFill/>
              <a:ln w="19050" algn="ctr">
                <a:solidFill>
                  <a:schemeClr val="bg1"/>
                </a:solidFill>
                <a:round/>
                <a:headEnd/>
                <a:tailEnd/>
              </a:ln>
            </p:spPr>
          </p:cxnSp>
          <p:cxnSp>
            <p:nvCxnSpPr>
              <p:cNvPr id="15" name="Straight Connector 21"/>
              <p:cNvCxnSpPr>
                <a:cxnSpLocks noChangeShapeType="1"/>
              </p:cNvCxnSpPr>
              <p:nvPr/>
            </p:nvCxnSpPr>
            <p:spPr bwMode="auto">
              <a:xfrm rot="5400000">
                <a:off x="8370393" y="2803146"/>
                <a:ext cx="1527048" cy="27432"/>
              </a:xfrm>
              <a:prstGeom prst="line">
                <a:avLst/>
              </a:prstGeom>
              <a:noFill/>
              <a:ln w="19050" algn="ctr">
                <a:solidFill>
                  <a:schemeClr val="bg1"/>
                </a:solidFill>
                <a:round/>
                <a:headEnd/>
                <a:tailEnd/>
              </a:ln>
            </p:spPr>
          </p:cxnSp>
        </p:grpSp>
      </p:grpSp>
      <p:pic>
        <p:nvPicPr>
          <p:cNvPr id="16" name="Picture 22"/>
          <p:cNvPicPr>
            <a:picLocks noChangeAspect="1"/>
          </p:cNvPicPr>
          <p:nvPr userDrawn="1"/>
        </p:nvPicPr>
        <p:blipFill>
          <a:blip r:embed="rId7" cstate="print"/>
          <a:srcRect/>
          <a:stretch>
            <a:fillRect/>
          </a:stretch>
        </p:blipFill>
        <p:spPr bwMode="auto">
          <a:xfrm>
            <a:off x="0" y="76200"/>
            <a:ext cx="3352800" cy="949325"/>
          </a:xfrm>
          <a:prstGeom prst="rect">
            <a:avLst/>
          </a:prstGeom>
          <a:noFill/>
          <a:ln w="9525">
            <a:noFill/>
            <a:miter lim="800000"/>
            <a:headEnd/>
            <a:tailEnd/>
          </a:ln>
        </p:spPr>
      </p:pic>
      <p:sp>
        <p:nvSpPr>
          <p:cNvPr id="133123" name="Rectangle 3"/>
          <p:cNvSpPr>
            <a:spLocks noGrp="1" noChangeArrowheads="1"/>
          </p:cNvSpPr>
          <p:nvPr>
            <p:ph type="ctrTitle"/>
          </p:nvPr>
        </p:nvSpPr>
        <p:spPr>
          <a:xfrm>
            <a:off x="228600" y="2362200"/>
            <a:ext cx="3962400" cy="3657600"/>
          </a:xfrm>
        </p:spPr>
        <p:txBody>
          <a:bodyPr/>
          <a:lstStyle>
            <a:lvl1pPr>
              <a:defRPr/>
            </a:lvl1pPr>
          </a:lstStyle>
          <a:p>
            <a:r>
              <a:rPr lang="en-US" dirty="0"/>
              <a:t>Click to edit Master title style</a:t>
            </a:r>
          </a:p>
        </p:txBody>
      </p:sp>
      <p:sp>
        <p:nvSpPr>
          <p:cNvPr id="133124" name="Rectangle 4"/>
          <p:cNvSpPr>
            <a:spLocks noGrp="1" noChangeArrowheads="1"/>
          </p:cNvSpPr>
          <p:nvPr>
            <p:ph type="subTitle" idx="1"/>
          </p:nvPr>
        </p:nvSpPr>
        <p:spPr>
          <a:xfrm>
            <a:off x="4648200" y="3581400"/>
            <a:ext cx="4343400" cy="1295400"/>
          </a:xfrm>
        </p:spPr>
        <p:txBody>
          <a:bodyPr anchor="ctr"/>
          <a:lstStyle>
            <a:lvl1pPr marL="0" indent="0" algn="ctr">
              <a:buFontTx/>
              <a:buNone/>
              <a:defRPr/>
            </a:lvl1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762000"/>
            <a:ext cx="19050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762000"/>
            <a:ext cx="55626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a:t>Click to edit Master title style</a:t>
            </a:r>
          </a:p>
        </p:txBody>
      </p:sp>
      <p:sp>
        <p:nvSpPr>
          <p:cNvPr id="3" name="Chart Placeholder 2"/>
          <p:cNvSpPr>
            <a:spLocks noGrp="1"/>
          </p:cNvSpPr>
          <p:nvPr>
            <p:ph type="chart" idx="1"/>
          </p:nvPr>
        </p:nvSpPr>
        <p:spPr>
          <a:xfrm>
            <a:off x="457200" y="1600201"/>
            <a:ext cx="8229600" cy="4525963"/>
          </a:xfrm>
        </p:spPr>
        <p:txBody>
          <a:bodyPr rtlCol="0">
            <a:normAutofit/>
          </a:bodyPr>
          <a:lstStyle/>
          <a:p>
            <a:pPr lvl="0"/>
            <a:endParaRPr lang="en-US" noProof="0"/>
          </a:p>
        </p:txBody>
      </p:sp>
      <p:sp>
        <p:nvSpPr>
          <p:cNvPr id="4" name="Rectangle 4"/>
          <p:cNvSpPr>
            <a:spLocks noGrp="1" noChangeArrowheads="1"/>
          </p:cNvSpPr>
          <p:nvPr>
            <p:ph type="dt" sz="half" idx="10"/>
          </p:nvPr>
        </p:nvSpPr>
        <p:spPr>
          <a:xfrm>
            <a:off x="457200" y="6356350"/>
            <a:ext cx="2133600" cy="365125"/>
          </a:xfrm>
          <a:prstGeom prst="rect">
            <a:avLst/>
          </a:prstGeom>
        </p:spPr>
        <p:txBody>
          <a:bodyPr/>
          <a:lstStyle>
            <a:lvl1pPr eaLnBrk="0" hangingPunct="0">
              <a:defRPr>
                <a:solidFill>
                  <a:srgbClr val="000000"/>
                </a:solidFill>
                <a:latin typeface="+mn-lt"/>
                <a:ea typeface="+mn-ea"/>
                <a:cs typeface="+mn-cs"/>
              </a:defRPr>
            </a:lvl1pPr>
          </a:lstStyle>
          <a:p>
            <a:pPr>
              <a:defRPr/>
            </a:pPr>
            <a:endParaRPr lang="en-US"/>
          </a:p>
        </p:txBody>
      </p:sp>
      <p:sp>
        <p:nvSpPr>
          <p:cNvPr id="5" name="Rectangle 5"/>
          <p:cNvSpPr>
            <a:spLocks noGrp="1" noChangeArrowheads="1"/>
          </p:cNvSpPr>
          <p:nvPr>
            <p:ph type="ftr" sz="quarter" idx="11"/>
          </p:nvPr>
        </p:nvSpPr>
        <p:spPr>
          <a:xfrm>
            <a:off x="3124200" y="6356350"/>
            <a:ext cx="2895600" cy="365125"/>
          </a:xfrm>
          <a:prstGeom prst="rect">
            <a:avLst/>
          </a:prstGeom>
        </p:spPr>
        <p:txBody>
          <a:bodyPr/>
          <a:lstStyle>
            <a:lvl1pPr eaLnBrk="0" hangingPunct="0">
              <a:defRPr>
                <a:solidFill>
                  <a:srgbClr val="000000"/>
                </a:solidFill>
                <a:latin typeface="+mn-lt"/>
                <a:ea typeface="+mn-ea"/>
                <a:cs typeface="+mn-cs"/>
              </a:defRPr>
            </a:lvl1pPr>
          </a:lstStyle>
          <a:p>
            <a:pPr>
              <a:defRPr/>
            </a:pPr>
            <a:endParaRPr lang="en-US"/>
          </a:p>
        </p:txBody>
      </p:sp>
      <p:sp>
        <p:nvSpPr>
          <p:cNvPr id="6" name="Rectangle 6"/>
          <p:cNvSpPr>
            <a:spLocks noGrp="1" noChangeArrowheads="1"/>
          </p:cNvSpPr>
          <p:nvPr>
            <p:ph type="sldNum" sz="quarter" idx="12"/>
          </p:nvPr>
        </p:nvSpPr>
        <p:spPr>
          <a:xfrm>
            <a:off x="6553200" y="6356350"/>
            <a:ext cx="2133600" cy="365125"/>
          </a:xfrm>
          <a:prstGeom prst="rect">
            <a:avLst/>
          </a:prstGeom>
        </p:spPr>
        <p:txBody>
          <a:bodyPr/>
          <a:lstStyle>
            <a:lvl1pPr eaLnBrk="0" hangingPunct="0">
              <a:defRPr>
                <a:solidFill>
                  <a:srgbClr val="000000"/>
                </a:solidFill>
                <a:latin typeface="+mn-lt"/>
                <a:ea typeface="+mn-ea"/>
                <a:cs typeface="+mn-cs"/>
              </a:defRPr>
            </a:lvl1pPr>
          </a:lstStyle>
          <a:p>
            <a:pPr>
              <a:defRPr/>
            </a:pPr>
            <a:fld id="{540B8FA0-3A62-47C9-8BAF-5A11C7301A1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1"/>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1"/>
            <a:ext cx="4038600" cy="4525963"/>
          </a:xfrm>
        </p:spPr>
        <p:txBody>
          <a:bodyPr rtlCol="0">
            <a:normAutofit/>
          </a:bodyPr>
          <a:lstStyle/>
          <a:p>
            <a:pPr lvl="0"/>
            <a:endParaRPr lang="en-US" noProof="0"/>
          </a:p>
        </p:txBody>
      </p:sp>
      <p:sp>
        <p:nvSpPr>
          <p:cNvPr id="5" name="Date Placeholder 4"/>
          <p:cNvSpPr>
            <a:spLocks noGrp="1" noChangeArrowheads="1"/>
          </p:cNvSpPr>
          <p:nvPr>
            <p:ph type="dt" sz="half" idx="10"/>
          </p:nvPr>
        </p:nvSpPr>
        <p:spPr>
          <a:xfrm>
            <a:off x="457200" y="6356350"/>
            <a:ext cx="2133600" cy="365125"/>
          </a:xfrm>
          <a:prstGeom prst="rect">
            <a:avLst/>
          </a:prstGeom>
        </p:spPr>
        <p:txBody>
          <a:bodyPr/>
          <a:lstStyle>
            <a:lvl1pPr eaLnBrk="0" hangingPunct="0">
              <a:defRPr>
                <a:solidFill>
                  <a:srgbClr val="000000"/>
                </a:solidFill>
                <a:latin typeface="+mn-lt"/>
                <a:ea typeface="+mn-ea"/>
                <a:cs typeface="+mn-cs"/>
              </a:defRPr>
            </a:lvl1pPr>
          </a:lstStyle>
          <a:p>
            <a:pPr>
              <a:defRPr/>
            </a:pPr>
            <a:endParaRPr lang="en-US"/>
          </a:p>
        </p:txBody>
      </p:sp>
      <p:sp>
        <p:nvSpPr>
          <p:cNvPr id="6" name="Footer Placeholder 5"/>
          <p:cNvSpPr>
            <a:spLocks noGrp="1" noChangeArrowheads="1"/>
          </p:cNvSpPr>
          <p:nvPr>
            <p:ph type="ftr" sz="quarter" idx="11"/>
          </p:nvPr>
        </p:nvSpPr>
        <p:spPr>
          <a:xfrm>
            <a:off x="3124200" y="6356350"/>
            <a:ext cx="2895600" cy="365125"/>
          </a:xfrm>
          <a:prstGeom prst="rect">
            <a:avLst/>
          </a:prstGeom>
        </p:spPr>
        <p:txBody>
          <a:bodyPr/>
          <a:lstStyle>
            <a:lvl1pPr eaLnBrk="0" hangingPunct="0">
              <a:defRPr>
                <a:solidFill>
                  <a:srgbClr val="000000"/>
                </a:solidFill>
                <a:latin typeface="+mn-lt"/>
                <a:ea typeface="+mn-ea"/>
                <a:cs typeface="+mn-cs"/>
              </a:defRPr>
            </a:lvl1pPr>
          </a:lstStyle>
          <a:p>
            <a:pPr>
              <a:defRPr/>
            </a:pPr>
            <a:endParaRPr lang="en-US"/>
          </a:p>
        </p:txBody>
      </p:sp>
      <p:sp>
        <p:nvSpPr>
          <p:cNvPr id="7" name="Slide Number Placeholder 6"/>
          <p:cNvSpPr>
            <a:spLocks noGrp="1" noChangeArrowheads="1"/>
          </p:cNvSpPr>
          <p:nvPr>
            <p:ph type="sldNum" sz="quarter" idx="12"/>
          </p:nvPr>
        </p:nvSpPr>
        <p:spPr>
          <a:xfrm>
            <a:off x="6553200" y="6356350"/>
            <a:ext cx="2133600" cy="365125"/>
          </a:xfrm>
          <a:prstGeom prst="rect">
            <a:avLst/>
          </a:prstGeom>
        </p:spPr>
        <p:txBody>
          <a:bodyPr/>
          <a:lstStyle>
            <a:lvl1pPr eaLnBrk="0" hangingPunct="0">
              <a:defRPr>
                <a:solidFill>
                  <a:srgbClr val="000000"/>
                </a:solidFill>
                <a:latin typeface="+mn-lt"/>
                <a:ea typeface="+mn-ea"/>
                <a:cs typeface="+mn-cs"/>
              </a:defRPr>
            </a:lvl1pPr>
          </a:lstStyle>
          <a:p>
            <a:pPr>
              <a:defRPr/>
            </a:pPr>
            <a:fld id="{BE458057-56B8-4E76-887F-25DAD78A7CC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7"/>
          <p:cNvSpPr txBox="1">
            <a:spLocks noChangeArrowheads="1"/>
          </p:cNvSpPr>
          <p:nvPr userDrawn="1"/>
        </p:nvSpPr>
        <p:spPr bwMode="auto">
          <a:xfrm>
            <a:off x="8888413" y="6696075"/>
            <a:ext cx="565150" cy="185738"/>
          </a:xfrm>
          <a:prstGeom prst="rect">
            <a:avLst/>
          </a:prstGeom>
          <a:noFill/>
          <a:ln w="9525">
            <a:noFill/>
            <a:miter lim="800000"/>
            <a:headEnd/>
            <a:tailEnd/>
          </a:ln>
        </p:spPr>
        <p:txBody>
          <a:bodyPr lIns="0" tIns="0" rIns="0" bIns="0">
            <a:spAutoFit/>
          </a:bodyPr>
          <a:lstStyle/>
          <a:p>
            <a:pPr eaLnBrk="0" hangingPunct="0"/>
            <a:fld id="{D1A592D1-7CCC-469B-A736-466F64E52E14}" type="slidenum">
              <a:rPr lang="en-US" sz="1200">
                <a:solidFill>
                  <a:srgbClr val="CCCCCC"/>
                </a:solidFill>
                <a:latin typeface="Arial Narrow" pitchFamily="34" charset="0"/>
              </a:rPr>
              <a:pPr eaLnBrk="0" hangingPunct="0"/>
              <a:t>‹#›</a:t>
            </a:fld>
            <a:endParaRPr lang="en-US" sz="1200">
              <a:solidFill>
                <a:srgbClr val="CCCCCC"/>
              </a:solidFill>
              <a:latin typeface="Arial Narrow" pitchFamily="34" charset="0"/>
            </a:endParaRP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2pPr>
              <a:buFont typeface="Wingdings" pitchFamily="2" charset="2"/>
              <a:buChar char="§"/>
              <a:defRPr/>
            </a:lvl2pPr>
            <a:lvl3pPr>
              <a:defRPr i="0"/>
            </a:lvl3pPr>
            <a:lvl4pPr>
              <a:buFont typeface="Wingdings" pitchFamily="2" charset="2"/>
              <a:buChar char="§"/>
              <a:defRPr i="0"/>
            </a:lvl4pPr>
            <a:lvl5pPr>
              <a:defRPr i="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8800"/>
            <a:ext cx="3733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828800"/>
            <a:ext cx="37338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emf"/><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5" cstate="print"/>
          <a:srcRect/>
          <a:stretch>
            <a:fillRect/>
          </a:stretch>
        </p:blipFill>
        <p:spPr bwMode="auto">
          <a:xfrm>
            <a:off x="-19050" y="-14288"/>
            <a:ext cx="9182100" cy="6886576"/>
          </a:xfrm>
          <a:prstGeom prst="rect">
            <a:avLst/>
          </a:prstGeom>
          <a:noFill/>
          <a:ln w="9525">
            <a:noFill/>
            <a:miter lim="800000"/>
            <a:headEnd/>
            <a:tailEnd/>
          </a:ln>
        </p:spPr>
      </p:pic>
      <p:sp>
        <p:nvSpPr>
          <p:cNvPr id="1027" name="Rectangle 3"/>
          <p:cNvSpPr>
            <a:spLocks noGrp="1" noChangeArrowheads="1"/>
          </p:cNvSpPr>
          <p:nvPr>
            <p:ph type="title"/>
          </p:nvPr>
        </p:nvSpPr>
        <p:spPr bwMode="auto">
          <a:xfrm>
            <a:off x="838200" y="788988"/>
            <a:ext cx="7620000" cy="9906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838200" y="1828800"/>
            <a:ext cx="7620000" cy="4679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1" descr="Collage-OCR01.jpg"/>
          <p:cNvPicPr>
            <a:picLocks noChangeAspect="1"/>
          </p:cNvPicPr>
          <p:nvPr userDrawn="1"/>
        </p:nvPicPr>
        <p:blipFill>
          <a:blip r:embed="rId16" cstate="print"/>
          <a:srcRect/>
          <a:stretch>
            <a:fillRect/>
          </a:stretch>
        </p:blipFill>
        <p:spPr bwMode="auto">
          <a:xfrm>
            <a:off x="6734175" y="-15875"/>
            <a:ext cx="2428875" cy="822325"/>
          </a:xfrm>
          <a:prstGeom prst="rect">
            <a:avLst/>
          </a:prstGeom>
          <a:noFill/>
          <a:ln w="9525">
            <a:noFill/>
            <a:miter lim="800000"/>
            <a:headEnd/>
            <a:tailEnd/>
          </a:ln>
        </p:spPr>
      </p:pic>
      <p:pic>
        <p:nvPicPr>
          <p:cNvPr id="1030" name="Picture 12"/>
          <p:cNvPicPr>
            <a:picLocks noChangeAspect="1"/>
          </p:cNvPicPr>
          <p:nvPr userDrawn="1"/>
        </p:nvPicPr>
        <p:blipFill>
          <a:blip r:embed="rId17" cstate="print"/>
          <a:srcRect/>
          <a:stretch>
            <a:fillRect/>
          </a:stretch>
        </p:blipFill>
        <p:spPr bwMode="auto">
          <a:xfrm>
            <a:off x="228600" y="138113"/>
            <a:ext cx="1981200" cy="561975"/>
          </a:xfrm>
          <a:prstGeom prst="rect">
            <a:avLst/>
          </a:prstGeom>
          <a:noFill/>
          <a:ln w="9525">
            <a:noFill/>
            <a:miter lim="800000"/>
            <a:headEnd/>
            <a:tailEnd/>
          </a:ln>
        </p:spPr>
      </p:pic>
      <p:pic>
        <p:nvPicPr>
          <p:cNvPr id="1031" name="Picture 5" descr="HHS_White.eps"/>
          <p:cNvPicPr>
            <a:picLocks noChangeAspect="1"/>
          </p:cNvPicPr>
          <p:nvPr userDrawn="1"/>
        </p:nvPicPr>
        <p:blipFill>
          <a:blip r:embed="rId18" cstate="print"/>
          <a:srcRect/>
          <a:stretch>
            <a:fillRect/>
          </a:stretch>
        </p:blipFill>
        <p:spPr bwMode="auto">
          <a:xfrm>
            <a:off x="5867400" y="76200"/>
            <a:ext cx="622300" cy="609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307" r:id="rId1"/>
    <p:sldLayoutId id="2147484308" r:id="rId2"/>
    <p:sldLayoutId id="2147484309" r:id="rId3"/>
    <p:sldLayoutId id="2147484310" r:id="rId4"/>
    <p:sldLayoutId id="2147484311" r:id="rId5"/>
    <p:sldLayoutId id="2147484312" r:id="rId6"/>
    <p:sldLayoutId id="2147484313" r:id="rId7"/>
    <p:sldLayoutId id="2147484314" r:id="rId8"/>
    <p:sldLayoutId id="2147484315" r:id="rId9"/>
    <p:sldLayoutId id="2147484316" r:id="rId10"/>
    <p:sldLayoutId id="2147484317" r:id="rId11"/>
    <p:sldLayoutId id="2147484318" r:id="rId12"/>
    <p:sldLayoutId id="2147484319" r:id="rId13"/>
  </p:sldLayoutIdLst>
  <p:hf hdr="0" ftr="0" dt="0"/>
  <p:txStyles>
    <p:titleStyle>
      <a:lvl1pPr algn="l" rtl="0" eaLnBrk="0" fontAlgn="base" hangingPunct="0">
        <a:lnSpc>
          <a:spcPct val="95000"/>
        </a:lnSpc>
        <a:spcBef>
          <a:spcPct val="0"/>
        </a:spcBef>
        <a:spcAft>
          <a:spcPct val="0"/>
        </a:spcAft>
        <a:defRPr sz="2800" b="1">
          <a:solidFill>
            <a:schemeClr val="tx2"/>
          </a:solidFill>
          <a:latin typeface="+mj-lt"/>
          <a:ea typeface="MS PGothic" pitchFamily="34" charset="-128"/>
          <a:cs typeface="ＭＳ Ｐゴシック"/>
        </a:defRPr>
      </a:lvl1pPr>
      <a:lvl2pPr algn="l" rtl="0" eaLnBrk="0" fontAlgn="base" hangingPunct="0">
        <a:lnSpc>
          <a:spcPct val="95000"/>
        </a:lnSpc>
        <a:spcBef>
          <a:spcPct val="0"/>
        </a:spcBef>
        <a:spcAft>
          <a:spcPct val="0"/>
        </a:spcAft>
        <a:defRPr sz="2800" b="1">
          <a:solidFill>
            <a:schemeClr val="tx2"/>
          </a:solidFill>
          <a:latin typeface="Arial" charset="0"/>
          <a:ea typeface="MS PGothic" pitchFamily="34" charset="-128"/>
          <a:cs typeface="ＭＳ Ｐゴシック"/>
        </a:defRPr>
      </a:lvl2pPr>
      <a:lvl3pPr algn="l" rtl="0" eaLnBrk="0" fontAlgn="base" hangingPunct="0">
        <a:lnSpc>
          <a:spcPct val="95000"/>
        </a:lnSpc>
        <a:spcBef>
          <a:spcPct val="0"/>
        </a:spcBef>
        <a:spcAft>
          <a:spcPct val="0"/>
        </a:spcAft>
        <a:defRPr sz="2800" b="1">
          <a:solidFill>
            <a:schemeClr val="tx2"/>
          </a:solidFill>
          <a:latin typeface="Arial" charset="0"/>
          <a:ea typeface="MS PGothic" pitchFamily="34" charset="-128"/>
          <a:cs typeface="ＭＳ Ｐゴシック"/>
        </a:defRPr>
      </a:lvl3pPr>
      <a:lvl4pPr algn="l" rtl="0" eaLnBrk="0" fontAlgn="base" hangingPunct="0">
        <a:lnSpc>
          <a:spcPct val="95000"/>
        </a:lnSpc>
        <a:spcBef>
          <a:spcPct val="0"/>
        </a:spcBef>
        <a:spcAft>
          <a:spcPct val="0"/>
        </a:spcAft>
        <a:defRPr sz="2800" b="1">
          <a:solidFill>
            <a:schemeClr val="tx2"/>
          </a:solidFill>
          <a:latin typeface="Arial" charset="0"/>
          <a:ea typeface="MS PGothic" pitchFamily="34" charset="-128"/>
          <a:cs typeface="ＭＳ Ｐゴシック"/>
        </a:defRPr>
      </a:lvl4pPr>
      <a:lvl5pPr algn="l" rtl="0" eaLnBrk="0" fontAlgn="base" hangingPunct="0">
        <a:lnSpc>
          <a:spcPct val="95000"/>
        </a:lnSpc>
        <a:spcBef>
          <a:spcPct val="0"/>
        </a:spcBef>
        <a:spcAft>
          <a:spcPct val="0"/>
        </a:spcAft>
        <a:defRPr sz="2800" b="1">
          <a:solidFill>
            <a:schemeClr val="tx2"/>
          </a:solidFill>
          <a:latin typeface="Arial" charset="0"/>
          <a:ea typeface="MS PGothic" pitchFamily="34" charset="-128"/>
          <a:cs typeface="ＭＳ Ｐゴシック"/>
        </a:defRPr>
      </a:lvl5pPr>
      <a:lvl6pPr marL="457200" algn="l" rtl="0" fontAlgn="base">
        <a:lnSpc>
          <a:spcPct val="95000"/>
        </a:lnSpc>
        <a:spcBef>
          <a:spcPct val="0"/>
        </a:spcBef>
        <a:spcAft>
          <a:spcPct val="0"/>
        </a:spcAft>
        <a:defRPr sz="2800" b="1">
          <a:solidFill>
            <a:schemeClr val="tx2"/>
          </a:solidFill>
          <a:latin typeface="Arial" charset="0"/>
          <a:ea typeface="ＭＳ Ｐゴシック" charset="-128"/>
        </a:defRPr>
      </a:lvl6pPr>
      <a:lvl7pPr marL="914400" algn="l" rtl="0" fontAlgn="base">
        <a:lnSpc>
          <a:spcPct val="95000"/>
        </a:lnSpc>
        <a:spcBef>
          <a:spcPct val="0"/>
        </a:spcBef>
        <a:spcAft>
          <a:spcPct val="0"/>
        </a:spcAft>
        <a:defRPr sz="2800" b="1">
          <a:solidFill>
            <a:schemeClr val="tx2"/>
          </a:solidFill>
          <a:latin typeface="Arial" charset="0"/>
          <a:ea typeface="ＭＳ Ｐゴシック" charset="-128"/>
        </a:defRPr>
      </a:lvl7pPr>
      <a:lvl8pPr marL="1371600" algn="l" rtl="0" fontAlgn="base">
        <a:lnSpc>
          <a:spcPct val="95000"/>
        </a:lnSpc>
        <a:spcBef>
          <a:spcPct val="0"/>
        </a:spcBef>
        <a:spcAft>
          <a:spcPct val="0"/>
        </a:spcAft>
        <a:defRPr sz="2800" b="1">
          <a:solidFill>
            <a:schemeClr val="tx2"/>
          </a:solidFill>
          <a:latin typeface="Arial" charset="0"/>
          <a:ea typeface="ＭＳ Ｐゴシック" charset="-128"/>
        </a:defRPr>
      </a:lvl8pPr>
      <a:lvl9pPr marL="1828800" algn="l" rtl="0" fontAlgn="base">
        <a:lnSpc>
          <a:spcPct val="95000"/>
        </a:lnSpc>
        <a:spcBef>
          <a:spcPct val="0"/>
        </a:spcBef>
        <a:spcAft>
          <a:spcPct val="0"/>
        </a:spcAft>
        <a:defRPr sz="2800" b="1">
          <a:solidFill>
            <a:schemeClr val="tx2"/>
          </a:solidFill>
          <a:latin typeface="Arial" charset="0"/>
          <a:ea typeface="ＭＳ Ｐゴシック" charset="-128"/>
        </a:defRPr>
      </a:lvl9pPr>
    </p:titleStyle>
    <p:bodyStyle>
      <a:lvl1pPr marL="236538" indent="-236538" algn="l" rtl="0" eaLnBrk="0" fontAlgn="base" hangingPunct="0">
        <a:lnSpc>
          <a:spcPct val="95000"/>
        </a:lnSpc>
        <a:spcBef>
          <a:spcPct val="35000"/>
        </a:spcBef>
        <a:spcAft>
          <a:spcPct val="0"/>
        </a:spcAft>
        <a:buClr>
          <a:schemeClr val="accent1"/>
        </a:buClr>
        <a:buChar char="•"/>
        <a:defRPr sz="2500">
          <a:solidFill>
            <a:schemeClr val="tx1"/>
          </a:solidFill>
          <a:latin typeface="+mn-lt"/>
          <a:ea typeface="MS PGothic" pitchFamily="34" charset="-128"/>
          <a:cs typeface="ＭＳ Ｐゴシック"/>
        </a:defRPr>
      </a:lvl1pPr>
      <a:lvl2pPr marL="619125" indent="-268288" algn="l" rtl="0" eaLnBrk="0" fontAlgn="base" hangingPunct="0">
        <a:lnSpc>
          <a:spcPct val="95000"/>
        </a:lnSpc>
        <a:spcBef>
          <a:spcPct val="25000"/>
        </a:spcBef>
        <a:spcAft>
          <a:spcPct val="0"/>
        </a:spcAft>
        <a:buClr>
          <a:schemeClr val="accent1"/>
        </a:buClr>
        <a:buChar char="–"/>
        <a:defRPr sz="2200">
          <a:solidFill>
            <a:schemeClr val="tx1"/>
          </a:solidFill>
          <a:latin typeface="+mn-lt"/>
          <a:ea typeface="MS PGothic" pitchFamily="34" charset="-128"/>
          <a:cs typeface="ＭＳ Ｐゴシック"/>
        </a:defRPr>
      </a:lvl2pPr>
      <a:lvl3pPr marL="965200" indent="-169863" algn="l" rtl="0" eaLnBrk="0" fontAlgn="base" hangingPunct="0">
        <a:lnSpc>
          <a:spcPct val="95000"/>
        </a:lnSpc>
        <a:spcBef>
          <a:spcPct val="25000"/>
        </a:spcBef>
        <a:spcAft>
          <a:spcPct val="0"/>
        </a:spcAft>
        <a:buClr>
          <a:schemeClr val="accent1"/>
        </a:buClr>
        <a:buChar char="•"/>
        <a:defRPr sz="1900" i="1">
          <a:solidFill>
            <a:schemeClr val="tx1"/>
          </a:solidFill>
          <a:latin typeface="+mn-lt"/>
          <a:ea typeface="MS PGothic" pitchFamily="34" charset="-128"/>
          <a:cs typeface="ＭＳ Ｐゴシック"/>
        </a:defRPr>
      </a:lvl3pPr>
      <a:lvl4pPr marL="1376363" indent="-234950" algn="l" rtl="0" eaLnBrk="0" fontAlgn="base" hangingPunct="0">
        <a:lnSpc>
          <a:spcPct val="95000"/>
        </a:lnSpc>
        <a:spcBef>
          <a:spcPct val="25000"/>
        </a:spcBef>
        <a:spcAft>
          <a:spcPct val="0"/>
        </a:spcAft>
        <a:buClr>
          <a:schemeClr val="accent1"/>
        </a:buClr>
        <a:buChar char="–"/>
        <a:defRPr sz="1900" i="1">
          <a:solidFill>
            <a:schemeClr val="tx1"/>
          </a:solidFill>
          <a:latin typeface="+mn-lt"/>
          <a:ea typeface="MS PGothic" pitchFamily="34" charset="-128"/>
          <a:cs typeface="ＭＳ Ｐゴシック"/>
        </a:defRPr>
      </a:lvl4pPr>
      <a:lvl5pPr marL="2057400" indent="-228600" algn="l" rtl="0" eaLnBrk="0" fontAlgn="base" hangingPunct="0">
        <a:lnSpc>
          <a:spcPct val="95000"/>
        </a:lnSpc>
        <a:spcBef>
          <a:spcPct val="25000"/>
        </a:spcBef>
        <a:spcAft>
          <a:spcPct val="0"/>
        </a:spcAft>
        <a:buClr>
          <a:schemeClr val="accent1"/>
        </a:buClr>
        <a:buChar char="»"/>
        <a:defRPr sz="1900" i="1">
          <a:solidFill>
            <a:schemeClr val="tx1"/>
          </a:solidFill>
          <a:latin typeface="+mn-lt"/>
          <a:ea typeface="MS PGothic" pitchFamily="34" charset="-128"/>
          <a:cs typeface="ＭＳ Ｐゴシック"/>
        </a:defRPr>
      </a:lvl5pPr>
      <a:lvl6pPr marL="2514600" indent="-228600" algn="l" rtl="0" fontAlgn="base">
        <a:lnSpc>
          <a:spcPct val="95000"/>
        </a:lnSpc>
        <a:spcBef>
          <a:spcPct val="25000"/>
        </a:spcBef>
        <a:spcAft>
          <a:spcPct val="0"/>
        </a:spcAft>
        <a:buClr>
          <a:schemeClr val="accent1"/>
        </a:buClr>
        <a:buChar char="»"/>
        <a:defRPr sz="1900" i="1">
          <a:solidFill>
            <a:schemeClr val="tx1"/>
          </a:solidFill>
          <a:latin typeface="+mn-lt"/>
          <a:ea typeface="+mn-ea"/>
        </a:defRPr>
      </a:lvl6pPr>
      <a:lvl7pPr marL="2971800" indent="-228600" algn="l" rtl="0" fontAlgn="base">
        <a:lnSpc>
          <a:spcPct val="95000"/>
        </a:lnSpc>
        <a:spcBef>
          <a:spcPct val="25000"/>
        </a:spcBef>
        <a:spcAft>
          <a:spcPct val="0"/>
        </a:spcAft>
        <a:buClr>
          <a:schemeClr val="accent1"/>
        </a:buClr>
        <a:buChar char="»"/>
        <a:defRPr sz="1900" i="1">
          <a:solidFill>
            <a:schemeClr val="tx1"/>
          </a:solidFill>
          <a:latin typeface="+mn-lt"/>
          <a:ea typeface="+mn-ea"/>
        </a:defRPr>
      </a:lvl7pPr>
      <a:lvl8pPr marL="3429000" indent="-228600" algn="l" rtl="0" fontAlgn="base">
        <a:lnSpc>
          <a:spcPct val="95000"/>
        </a:lnSpc>
        <a:spcBef>
          <a:spcPct val="25000"/>
        </a:spcBef>
        <a:spcAft>
          <a:spcPct val="0"/>
        </a:spcAft>
        <a:buClr>
          <a:schemeClr val="accent1"/>
        </a:buClr>
        <a:buChar char="»"/>
        <a:defRPr sz="1900" i="1">
          <a:solidFill>
            <a:schemeClr val="tx1"/>
          </a:solidFill>
          <a:latin typeface="+mn-lt"/>
          <a:ea typeface="+mn-ea"/>
        </a:defRPr>
      </a:lvl8pPr>
      <a:lvl9pPr marL="3886200" indent="-228600" algn="l" rtl="0" fontAlgn="base">
        <a:lnSpc>
          <a:spcPct val="95000"/>
        </a:lnSpc>
        <a:spcBef>
          <a:spcPct val="25000"/>
        </a:spcBef>
        <a:spcAft>
          <a:spcPct val="0"/>
        </a:spcAft>
        <a:buClr>
          <a:schemeClr val="accent1"/>
        </a:buClr>
        <a:buChar char="»"/>
        <a:defRPr sz="1900" i="1">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3564083"/>
            <a:ext cx="9144000" cy="134042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wrap="none" anchor="ctr"/>
          <a:lstStyle/>
          <a:p>
            <a:pPr algn="ctr" eaLnBrk="0" hangingPunct="0">
              <a:defRPr/>
            </a:pPr>
            <a:endParaRPr lang="en-US" sz="3600" b="1" dirty="0">
              <a:solidFill>
                <a:srgbClr val="1F497D"/>
              </a:solidFill>
              <a:effectLst>
                <a:outerShdw blurRad="38100" dist="38100" dir="2700000" algn="tl">
                  <a:srgbClr val="C0C0C0"/>
                </a:outerShdw>
              </a:effectLst>
              <a:latin typeface="Calibri" pitchFamily="34" charset="0"/>
              <a:ea typeface="ＭＳ Ｐゴシック" charset="-128"/>
            </a:endParaRPr>
          </a:p>
          <a:p>
            <a:pPr algn="ctr" eaLnBrk="0" hangingPunct="0">
              <a:spcBef>
                <a:spcPts val="300"/>
              </a:spcBef>
              <a:defRPr/>
            </a:pPr>
            <a:r>
              <a:rPr lang="en-US" sz="3600" b="1" dirty="0">
                <a:solidFill>
                  <a:srgbClr val="1F497D"/>
                </a:solidFill>
                <a:effectLst>
                  <a:outerShdw blurRad="38100" dist="38100" dir="2700000" algn="tl">
                    <a:srgbClr val="000000">
                      <a:alpha val="43137"/>
                    </a:srgbClr>
                  </a:outerShdw>
                </a:effectLst>
                <a:latin typeface="Calibri" pitchFamily="34" charset="0"/>
                <a:ea typeface="ＭＳ Ｐゴシック" charset="-128"/>
              </a:rPr>
              <a:t>NINDS Common Data Element (CDE) Project –</a:t>
            </a:r>
          </a:p>
          <a:p>
            <a:pPr algn="ctr" eaLnBrk="0" hangingPunct="0">
              <a:defRPr/>
            </a:pPr>
            <a:r>
              <a:rPr lang="en-US" sz="3600" b="1" dirty="0">
                <a:solidFill>
                  <a:srgbClr val="FF0000"/>
                </a:solidFill>
                <a:effectLst>
                  <a:outerShdw blurRad="38100" dist="38100" dir="2700000" algn="tl">
                    <a:srgbClr val="000000">
                      <a:alpha val="43137"/>
                    </a:srgbClr>
                  </a:outerShdw>
                </a:effectLst>
                <a:latin typeface="Calibri" pitchFamily="34" charset="0"/>
                <a:ea typeface="ＭＳ Ｐゴシック" charset="-128"/>
              </a:rPr>
              <a:t>Investigator Presentation Series</a:t>
            </a:r>
          </a:p>
          <a:p>
            <a:pPr algn="ctr" eaLnBrk="0" hangingPunct="0">
              <a:defRPr/>
            </a:pPr>
            <a:endParaRPr lang="en-US" sz="1200" dirty="0">
              <a:solidFill>
                <a:srgbClr val="1F497D"/>
              </a:solidFill>
              <a:latin typeface="Calibri" pitchFamily="34" charset="0"/>
              <a:ea typeface="ＭＳ Ｐゴシック" charset="-128"/>
            </a:endParaRPr>
          </a:p>
          <a:p>
            <a:pPr algn="ctr" eaLnBrk="0" hangingPunct="0">
              <a:defRPr/>
            </a:pPr>
            <a:endParaRPr lang="en-US" sz="3600" b="1" dirty="0">
              <a:solidFill>
                <a:srgbClr val="1F497D"/>
              </a:solidFill>
              <a:effectLst>
                <a:outerShdw blurRad="38100" dist="38100" dir="2700000" algn="tl">
                  <a:srgbClr val="C0C0C0"/>
                </a:outerShdw>
              </a:effectLst>
              <a:latin typeface="Calibri" pitchFamily="34" charset="0"/>
              <a:ea typeface="ＭＳ Ｐゴシック" charset="-128"/>
            </a:endParaRPr>
          </a:p>
        </p:txBody>
      </p:sp>
      <p:sp>
        <p:nvSpPr>
          <p:cNvPr id="10" name="TextBox 3"/>
          <p:cNvSpPr txBox="1">
            <a:spLocks noChangeArrowheads="1"/>
          </p:cNvSpPr>
          <p:nvPr/>
        </p:nvSpPr>
        <p:spPr bwMode="auto">
          <a:xfrm>
            <a:off x="1266825" y="5397500"/>
            <a:ext cx="2225675" cy="523875"/>
          </a:xfrm>
          <a:prstGeom prst="rect">
            <a:avLst/>
          </a:prstGeom>
          <a:noFill/>
          <a:ln w="9525">
            <a:noFill/>
            <a:miter lim="800000"/>
            <a:headEnd/>
            <a:tailEnd/>
          </a:ln>
        </p:spPr>
        <p:txBody>
          <a:bodyPr>
            <a:spAutoFit/>
          </a:bodyPr>
          <a:lstStyle/>
          <a:p>
            <a:pPr algn="ctr"/>
            <a:r>
              <a:rPr lang="en-US" sz="2800" dirty="0">
                <a:solidFill>
                  <a:schemeClr val="bg1"/>
                </a:solidFill>
                <a:latin typeface="Calibri" pitchFamily="34" charset="0"/>
              </a:rPr>
              <a:t>2019</a:t>
            </a:r>
          </a:p>
        </p:txBody>
      </p:sp>
    </p:spTree>
    <p:extLst>
      <p:ext uri="{BB962C8B-B14F-4D97-AF65-F5344CB8AC3E}">
        <p14:creationId xmlns:p14="http://schemas.microsoft.com/office/powerpoint/2010/main" val="244712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8900" y="838200"/>
            <a:ext cx="9055100" cy="749300"/>
          </a:xfrm>
        </p:spPr>
        <p:txBody>
          <a:bodyPr/>
          <a:lstStyle/>
          <a:p>
            <a:pPr algn="ctr"/>
            <a:r>
              <a:rPr lang="en-US" sz="2500" dirty="0">
                <a:solidFill>
                  <a:srgbClr val="1F497D"/>
                </a:solidFill>
                <a:effectLst>
                  <a:outerShdw blurRad="38100" dist="38100" dir="2700000" algn="tl">
                    <a:srgbClr val="000000">
                      <a:alpha val="43137"/>
                    </a:srgbClr>
                  </a:outerShdw>
                </a:effectLst>
                <a:latin typeface="Calibri" pitchFamily="34" charset="0"/>
                <a:ea typeface="+mj-ea"/>
              </a:rPr>
              <a:t>NINDS CDE Disease Areas – over 18,000 CDEs &amp; 1400 Instruments</a:t>
            </a:r>
          </a:p>
        </p:txBody>
      </p:sp>
      <p:sp>
        <p:nvSpPr>
          <p:cNvPr id="18" name="Content Placeholder 2">
            <a:extLst>
              <a:ext uri="{FF2B5EF4-FFF2-40B4-BE49-F238E27FC236}">
                <a16:creationId xmlns:a16="http://schemas.microsoft.com/office/drawing/2014/main" id="{3EFE830B-2C9D-445E-A4D7-EC18120BED71}"/>
              </a:ext>
            </a:extLst>
          </p:cNvPr>
          <p:cNvSpPr txBox="1">
            <a:spLocks/>
          </p:cNvSpPr>
          <p:nvPr/>
        </p:nvSpPr>
        <p:spPr bwMode="auto">
          <a:xfrm>
            <a:off x="227815" y="2057400"/>
            <a:ext cx="4052084" cy="4525963"/>
          </a:xfrm>
          <a:prstGeom prst="rect">
            <a:avLst/>
          </a:prstGeom>
          <a:noFill/>
          <a:ln w="19050">
            <a:solidFill>
              <a:schemeClr val="tx2"/>
            </a:solidFill>
            <a:miter lim="800000"/>
            <a:headEnd/>
            <a:tailEnd/>
          </a:ln>
        </p:spPr>
        <p:txBody>
          <a:bodyPr vert="horz" wrap="square" lIns="0" tIns="0" rIns="0" bIns="0" numCol="1" anchor="t" anchorCtr="0" compatLnSpc="1">
            <a:prstTxWarp prst="textNoShape">
              <a:avLst/>
            </a:prstTxWarp>
            <a:normAutofit fontScale="92500" lnSpcReduction="20000"/>
          </a:bodyPr>
          <a:lstStyle>
            <a:lvl1pPr marL="236538" indent="-236538" algn="l" rtl="0" eaLnBrk="0" fontAlgn="base" hangingPunct="0">
              <a:lnSpc>
                <a:spcPct val="95000"/>
              </a:lnSpc>
              <a:spcBef>
                <a:spcPct val="35000"/>
              </a:spcBef>
              <a:spcAft>
                <a:spcPct val="0"/>
              </a:spcAft>
              <a:buClr>
                <a:schemeClr val="accent1"/>
              </a:buClr>
              <a:buChar char="•"/>
              <a:defRPr sz="2800">
                <a:solidFill>
                  <a:schemeClr val="tx1"/>
                </a:solidFill>
                <a:latin typeface="+mn-lt"/>
                <a:ea typeface="MS PGothic" pitchFamily="34" charset="-128"/>
                <a:cs typeface="ＭＳ Ｐゴシック"/>
              </a:defRPr>
            </a:lvl1pPr>
            <a:lvl2pPr marL="619125" indent="-268288" algn="l" rtl="0" eaLnBrk="0" fontAlgn="base" hangingPunct="0">
              <a:lnSpc>
                <a:spcPct val="95000"/>
              </a:lnSpc>
              <a:spcBef>
                <a:spcPct val="25000"/>
              </a:spcBef>
              <a:spcAft>
                <a:spcPct val="0"/>
              </a:spcAft>
              <a:buClr>
                <a:schemeClr val="accent1"/>
              </a:buClr>
              <a:buChar char="–"/>
              <a:defRPr sz="2400">
                <a:solidFill>
                  <a:schemeClr val="tx1"/>
                </a:solidFill>
                <a:latin typeface="+mn-lt"/>
                <a:ea typeface="MS PGothic" pitchFamily="34" charset="-128"/>
                <a:cs typeface="ＭＳ Ｐゴシック"/>
              </a:defRPr>
            </a:lvl2pPr>
            <a:lvl3pPr marL="965200" indent="-169863" algn="l" rtl="0" eaLnBrk="0" fontAlgn="base" hangingPunct="0">
              <a:lnSpc>
                <a:spcPct val="95000"/>
              </a:lnSpc>
              <a:spcBef>
                <a:spcPct val="25000"/>
              </a:spcBef>
              <a:spcAft>
                <a:spcPct val="0"/>
              </a:spcAft>
              <a:buClr>
                <a:schemeClr val="accent1"/>
              </a:buClr>
              <a:buChar char="•"/>
              <a:defRPr sz="2000" i="1">
                <a:solidFill>
                  <a:schemeClr val="tx1"/>
                </a:solidFill>
                <a:latin typeface="+mn-lt"/>
                <a:ea typeface="MS PGothic" pitchFamily="34" charset="-128"/>
                <a:cs typeface="ＭＳ Ｐゴシック"/>
              </a:defRPr>
            </a:lvl3pPr>
            <a:lvl4pPr marL="1376363" indent="-234950" algn="l" rtl="0" eaLnBrk="0" fontAlgn="base" hangingPunct="0">
              <a:lnSpc>
                <a:spcPct val="95000"/>
              </a:lnSpc>
              <a:spcBef>
                <a:spcPct val="25000"/>
              </a:spcBef>
              <a:spcAft>
                <a:spcPct val="0"/>
              </a:spcAft>
              <a:buClr>
                <a:schemeClr val="accent1"/>
              </a:buClr>
              <a:buChar char="–"/>
              <a:defRPr sz="1800" i="1">
                <a:solidFill>
                  <a:schemeClr val="tx1"/>
                </a:solidFill>
                <a:latin typeface="+mn-lt"/>
                <a:ea typeface="MS PGothic" pitchFamily="34" charset="-128"/>
                <a:cs typeface="ＭＳ Ｐゴシック"/>
              </a:defRPr>
            </a:lvl4pPr>
            <a:lvl5pPr marL="2057400" indent="-228600" algn="l" rtl="0" eaLnBrk="0" fontAlgn="base" hangingPunct="0">
              <a:lnSpc>
                <a:spcPct val="95000"/>
              </a:lnSpc>
              <a:spcBef>
                <a:spcPct val="25000"/>
              </a:spcBef>
              <a:spcAft>
                <a:spcPct val="0"/>
              </a:spcAft>
              <a:buClr>
                <a:schemeClr val="accent1"/>
              </a:buClr>
              <a:buChar char="»"/>
              <a:defRPr sz="1800" i="1">
                <a:solidFill>
                  <a:schemeClr val="tx1"/>
                </a:solidFill>
                <a:latin typeface="+mn-lt"/>
                <a:ea typeface="MS PGothic" pitchFamily="34" charset="-128"/>
                <a:cs typeface="ＭＳ Ｐゴシック"/>
              </a:defRPr>
            </a:lvl5pPr>
            <a:lvl6pPr marL="2514600" indent="-228600" algn="l" rtl="0" fontAlgn="base">
              <a:lnSpc>
                <a:spcPct val="95000"/>
              </a:lnSpc>
              <a:spcBef>
                <a:spcPct val="25000"/>
              </a:spcBef>
              <a:spcAft>
                <a:spcPct val="0"/>
              </a:spcAft>
              <a:buClr>
                <a:schemeClr val="accent1"/>
              </a:buClr>
              <a:buChar char="»"/>
              <a:defRPr sz="1800" i="1">
                <a:solidFill>
                  <a:schemeClr val="tx1"/>
                </a:solidFill>
                <a:latin typeface="+mn-lt"/>
                <a:ea typeface="+mn-ea"/>
              </a:defRPr>
            </a:lvl6pPr>
            <a:lvl7pPr marL="2971800" indent="-228600" algn="l" rtl="0" fontAlgn="base">
              <a:lnSpc>
                <a:spcPct val="95000"/>
              </a:lnSpc>
              <a:spcBef>
                <a:spcPct val="25000"/>
              </a:spcBef>
              <a:spcAft>
                <a:spcPct val="0"/>
              </a:spcAft>
              <a:buClr>
                <a:schemeClr val="accent1"/>
              </a:buClr>
              <a:buChar char="»"/>
              <a:defRPr sz="1800" i="1">
                <a:solidFill>
                  <a:schemeClr val="tx1"/>
                </a:solidFill>
                <a:latin typeface="+mn-lt"/>
                <a:ea typeface="+mn-ea"/>
              </a:defRPr>
            </a:lvl7pPr>
            <a:lvl8pPr marL="3429000" indent="-228600" algn="l" rtl="0" fontAlgn="base">
              <a:lnSpc>
                <a:spcPct val="95000"/>
              </a:lnSpc>
              <a:spcBef>
                <a:spcPct val="25000"/>
              </a:spcBef>
              <a:spcAft>
                <a:spcPct val="0"/>
              </a:spcAft>
              <a:buClr>
                <a:schemeClr val="accent1"/>
              </a:buClr>
              <a:buChar char="»"/>
              <a:defRPr sz="1800" i="1">
                <a:solidFill>
                  <a:schemeClr val="tx1"/>
                </a:solidFill>
                <a:latin typeface="+mn-lt"/>
                <a:ea typeface="+mn-ea"/>
              </a:defRPr>
            </a:lvl8pPr>
            <a:lvl9pPr marL="3886200" indent="-228600" algn="l" rtl="0" fontAlgn="base">
              <a:lnSpc>
                <a:spcPct val="95000"/>
              </a:lnSpc>
              <a:spcBef>
                <a:spcPct val="25000"/>
              </a:spcBef>
              <a:spcAft>
                <a:spcPct val="0"/>
              </a:spcAft>
              <a:buClr>
                <a:schemeClr val="accent1"/>
              </a:buClr>
              <a:buChar char="»"/>
              <a:defRPr sz="1800" i="1">
                <a:solidFill>
                  <a:schemeClr val="tx1"/>
                </a:solidFill>
                <a:latin typeface="+mn-lt"/>
                <a:ea typeface="+mn-ea"/>
              </a:defRPr>
            </a:lvl9pPr>
          </a:lstStyle>
          <a:p>
            <a:pPr marL="382587" lvl="1" indent="0">
              <a:spcBef>
                <a:spcPts val="600"/>
              </a:spcBef>
              <a:buFontTx/>
              <a:buNone/>
            </a:pPr>
            <a:endParaRPr lang="en-US" sz="2000" kern="0" dirty="0"/>
          </a:p>
          <a:p>
            <a:pPr marL="382587" lvl="1" indent="0">
              <a:spcBef>
                <a:spcPts val="600"/>
              </a:spcBef>
              <a:buFontTx/>
              <a:buNone/>
            </a:pPr>
            <a:r>
              <a:rPr lang="en-US" sz="2000" kern="0" dirty="0">
                <a:latin typeface="Calibri" pitchFamily="34" charset="0"/>
              </a:rPr>
              <a:t>Cerebral Palsy</a:t>
            </a:r>
          </a:p>
          <a:p>
            <a:pPr marL="382587" lvl="1" indent="0">
              <a:spcBef>
                <a:spcPts val="600"/>
              </a:spcBef>
              <a:buFontTx/>
              <a:buNone/>
            </a:pPr>
            <a:r>
              <a:rPr lang="en-US" sz="2000" kern="0" dirty="0">
                <a:latin typeface="Calibri" pitchFamily="34" charset="0"/>
              </a:rPr>
              <a:t>Chiari I Malformation</a:t>
            </a:r>
            <a:endParaRPr lang="en-US" sz="2000" i="1" kern="0" dirty="0">
              <a:solidFill>
                <a:srgbClr val="FF0000"/>
              </a:solidFill>
              <a:latin typeface="Calibri" pitchFamily="34" charset="0"/>
            </a:endParaRPr>
          </a:p>
          <a:p>
            <a:pPr marL="382587" lvl="1" indent="0">
              <a:spcBef>
                <a:spcPts val="600"/>
              </a:spcBef>
              <a:buFontTx/>
              <a:buNone/>
            </a:pPr>
            <a:r>
              <a:rPr lang="en-US" sz="2000" kern="0" dirty="0">
                <a:latin typeface="Calibri" pitchFamily="34" charset="0"/>
              </a:rPr>
              <a:t>Epilepsy*</a:t>
            </a:r>
          </a:p>
          <a:p>
            <a:pPr marL="382587" lvl="1" indent="0">
              <a:spcBef>
                <a:spcPts val="600"/>
              </a:spcBef>
              <a:buFontTx/>
              <a:buNone/>
            </a:pPr>
            <a:r>
              <a:rPr lang="en-US" sz="2000" kern="0" dirty="0">
                <a:latin typeface="Calibri" pitchFamily="34" charset="0"/>
              </a:rPr>
              <a:t>Headache</a:t>
            </a:r>
          </a:p>
          <a:p>
            <a:pPr marL="382587" lvl="1" indent="0">
              <a:spcBef>
                <a:spcPts val="600"/>
              </a:spcBef>
              <a:buFontTx/>
              <a:buNone/>
            </a:pPr>
            <a:r>
              <a:rPr lang="en-US" sz="2000" kern="0" dirty="0">
                <a:latin typeface="Calibri" pitchFamily="34" charset="0"/>
              </a:rPr>
              <a:t>Mitochondrial disorders*</a:t>
            </a:r>
          </a:p>
          <a:p>
            <a:pPr marL="382587" lvl="1" indent="0">
              <a:spcBef>
                <a:spcPts val="600"/>
              </a:spcBef>
              <a:buFontTx/>
              <a:buNone/>
            </a:pPr>
            <a:r>
              <a:rPr lang="en-US" sz="2000" kern="0" dirty="0">
                <a:latin typeface="Calibri" pitchFamily="34" charset="0"/>
              </a:rPr>
              <a:t>Movement disorders</a:t>
            </a:r>
          </a:p>
          <a:p>
            <a:pPr lvl="1" indent="-114300">
              <a:spcBef>
                <a:spcPts val="600"/>
              </a:spcBef>
              <a:buClr>
                <a:srgbClr val="364B68"/>
              </a:buClr>
            </a:pPr>
            <a:r>
              <a:rPr lang="en-US" sz="2000" kern="0" dirty="0">
                <a:latin typeface="Calibri" pitchFamily="34" charset="0"/>
              </a:rPr>
              <a:t> Parkinson’s disease</a:t>
            </a:r>
          </a:p>
          <a:p>
            <a:pPr lvl="1" indent="-114300">
              <a:spcBef>
                <a:spcPts val="600"/>
              </a:spcBef>
              <a:buClr>
                <a:srgbClr val="364B68"/>
              </a:buClr>
            </a:pPr>
            <a:r>
              <a:rPr lang="en-US" sz="2000" kern="0" dirty="0">
                <a:latin typeface="Calibri" pitchFamily="34" charset="0"/>
              </a:rPr>
              <a:t> Huntington’s disease</a:t>
            </a:r>
          </a:p>
          <a:p>
            <a:pPr marL="382587" lvl="1" indent="0">
              <a:spcBef>
                <a:spcPts val="600"/>
              </a:spcBef>
              <a:buFontTx/>
              <a:buNone/>
            </a:pPr>
            <a:r>
              <a:rPr lang="en-US" sz="2000" kern="0" dirty="0">
                <a:latin typeface="Calibri" pitchFamily="34" charset="0"/>
              </a:rPr>
              <a:t>Multiple sclerosis</a:t>
            </a:r>
          </a:p>
          <a:p>
            <a:pPr marL="382587" lvl="1" indent="0">
              <a:spcBef>
                <a:spcPts val="600"/>
              </a:spcBef>
              <a:buFontTx/>
              <a:buNone/>
            </a:pPr>
            <a:r>
              <a:rPr lang="en-US" sz="2000" kern="0" dirty="0">
                <a:latin typeface="Calibri" pitchFamily="34" charset="0"/>
              </a:rPr>
              <a:t>Spinal cord injury (SCI)*</a:t>
            </a:r>
          </a:p>
          <a:p>
            <a:pPr marL="382587" lvl="1" indent="0">
              <a:spcBef>
                <a:spcPts val="600"/>
              </a:spcBef>
              <a:buFontTx/>
              <a:buNone/>
            </a:pPr>
            <a:r>
              <a:rPr lang="en-US" sz="2000" kern="0" dirty="0">
                <a:latin typeface="Calibri" pitchFamily="34" charset="0"/>
              </a:rPr>
              <a:t>Stroke*</a:t>
            </a:r>
          </a:p>
          <a:p>
            <a:pPr lvl="1" indent="-114300">
              <a:spcBef>
                <a:spcPts val="600"/>
              </a:spcBef>
            </a:pPr>
            <a:r>
              <a:rPr lang="en-US" sz="2100" kern="0" dirty="0">
                <a:latin typeface="Calibri" pitchFamily="34" charset="0"/>
              </a:rPr>
              <a:t> Unruptured Cerebral Aneurysms &amp; Subarachnoid Hemorrhage</a:t>
            </a:r>
          </a:p>
          <a:p>
            <a:pPr marL="504825" lvl="1" indent="0">
              <a:spcBef>
                <a:spcPts val="600"/>
              </a:spcBef>
              <a:buFontTx/>
              <a:buNone/>
            </a:pPr>
            <a:endParaRPr lang="en-US" sz="1300" kern="0" dirty="0">
              <a:latin typeface="Calibri" pitchFamily="34" charset="0"/>
            </a:endParaRPr>
          </a:p>
          <a:p>
            <a:pPr marL="504825" lvl="1" indent="0">
              <a:spcBef>
                <a:spcPts val="600"/>
              </a:spcBef>
              <a:buFontTx/>
              <a:buNone/>
            </a:pPr>
            <a:r>
              <a:rPr lang="en-US" sz="1500" kern="0" dirty="0">
                <a:latin typeface="Calibri" pitchFamily="34" charset="0"/>
              </a:rPr>
              <a:t>* Pediatric Specific Recommendations</a:t>
            </a:r>
          </a:p>
          <a:p>
            <a:pPr marL="382587" lvl="1" indent="0">
              <a:buFontTx/>
              <a:buNone/>
            </a:pPr>
            <a:endParaRPr lang="en-US" sz="2000" kern="0" dirty="0"/>
          </a:p>
          <a:p>
            <a:pPr marL="0" indent="0">
              <a:buFontTx/>
              <a:buNone/>
            </a:pPr>
            <a:endParaRPr lang="en-US" kern="0" dirty="0"/>
          </a:p>
        </p:txBody>
      </p:sp>
      <p:sp>
        <p:nvSpPr>
          <p:cNvPr id="19" name="Content Placeholder 3">
            <a:extLst>
              <a:ext uri="{FF2B5EF4-FFF2-40B4-BE49-F238E27FC236}">
                <a16:creationId xmlns:a16="http://schemas.microsoft.com/office/drawing/2014/main" id="{660CF64D-192A-4A00-BCB5-2598F1DAADF4}"/>
              </a:ext>
            </a:extLst>
          </p:cNvPr>
          <p:cNvSpPr txBox="1">
            <a:spLocks/>
          </p:cNvSpPr>
          <p:nvPr/>
        </p:nvSpPr>
        <p:spPr bwMode="auto">
          <a:xfrm>
            <a:off x="4267199" y="2057401"/>
            <a:ext cx="4733925" cy="4524374"/>
          </a:xfrm>
          <a:prstGeom prst="rect">
            <a:avLst/>
          </a:prstGeom>
          <a:noFill/>
          <a:ln w="19050">
            <a:solidFill>
              <a:schemeClr val="tx2"/>
            </a:solidFill>
            <a:miter lim="800000"/>
            <a:headEnd/>
            <a:tailEnd/>
          </a:ln>
        </p:spPr>
        <p:txBody>
          <a:bodyPr vert="horz" wrap="square" lIns="0" tIns="0" rIns="0" bIns="0" numCol="1" anchor="t" anchorCtr="0" compatLnSpc="1">
            <a:prstTxWarp prst="textNoShape">
              <a:avLst/>
            </a:prstTxWarp>
            <a:normAutofit fontScale="92500" lnSpcReduction="10000"/>
          </a:bodyPr>
          <a:lstStyle>
            <a:lvl1pPr marL="236538" indent="-236538" algn="l" rtl="0" eaLnBrk="0" fontAlgn="base" hangingPunct="0">
              <a:lnSpc>
                <a:spcPct val="95000"/>
              </a:lnSpc>
              <a:spcBef>
                <a:spcPct val="35000"/>
              </a:spcBef>
              <a:spcAft>
                <a:spcPct val="0"/>
              </a:spcAft>
              <a:buClr>
                <a:schemeClr val="accent1"/>
              </a:buClr>
              <a:buChar char="•"/>
              <a:defRPr sz="2800">
                <a:solidFill>
                  <a:schemeClr val="tx1"/>
                </a:solidFill>
                <a:latin typeface="+mn-lt"/>
                <a:ea typeface="MS PGothic" pitchFamily="34" charset="-128"/>
                <a:cs typeface="ＭＳ Ｐゴシック"/>
              </a:defRPr>
            </a:lvl1pPr>
            <a:lvl2pPr marL="619125" indent="-268288" algn="l" rtl="0" eaLnBrk="0" fontAlgn="base" hangingPunct="0">
              <a:lnSpc>
                <a:spcPct val="95000"/>
              </a:lnSpc>
              <a:spcBef>
                <a:spcPct val="25000"/>
              </a:spcBef>
              <a:spcAft>
                <a:spcPct val="0"/>
              </a:spcAft>
              <a:buClr>
                <a:schemeClr val="accent1"/>
              </a:buClr>
              <a:buChar char="–"/>
              <a:defRPr sz="2400">
                <a:solidFill>
                  <a:schemeClr val="tx1"/>
                </a:solidFill>
                <a:latin typeface="+mn-lt"/>
                <a:ea typeface="MS PGothic" pitchFamily="34" charset="-128"/>
                <a:cs typeface="ＭＳ Ｐゴシック"/>
              </a:defRPr>
            </a:lvl2pPr>
            <a:lvl3pPr marL="965200" indent="-169863" algn="l" rtl="0" eaLnBrk="0" fontAlgn="base" hangingPunct="0">
              <a:lnSpc>
                <a:spcPct val="95000"/>
              </a:lnSpc>
              <a:spcBef>
                <a:spcPct val="25000"/>
              </a:spcBef>
              <a:spcAft>
                <a:spcPct val="0"/>
              </a:spcAft>
              <a:buClr>
                <a:schemeClr val="accent1"/>
              </a:buClr>
              <a:buChar char="•"/>
              <a:defRPr sz="2000" i="1">
                <a:solidFill>
                  <a:schemeClr val="tx1"/>
                </a:solidFill>
                <a:latin typeface="+mn-lt"/>
                <a:ea typeface="MS PGothic" pitchFamily="34" charset="-128"/>
                <a:cs typeface="ＭＳ Ｐゴシック"/>
              </a:defRPr>
            </a:lvl3pPr>
            <a:lvl4pPr marL="1376363" indent="-234950" algn="l" rtl="0" eaLnBrk="0" fontAlgn="base" hangingPunct="0">
              <a:lnSpc>
                <a:spcPct val="95000"/>
              </a:lnSpc>
              <a:spcBef>
                <a:spcPct val="25000"/>
              </a:spcBef>
              <a:spcAft>
                <a:spcPct val="0"/>
              </a:spcAft>
              <a:buClr>
                <a:schemeClr val="accent1"/>
              </a:buClr>
              <a:buChar char="–"/>
              <a:defRPr sz="1800" i="1">
                <a:solidFill>
                  <a:schemeClr val="tx1"/>
                </a:solidFill>
                <a:latin typeface="+mn-lt"/>
                <a:ea typeface="MS PGothic" pitchFamily="34" charset="-128"/>
                <a:cs typeface="ＭＳ Ｐゴシック"/>
              </a:defRPr>
            </a:lvl4pPr>
            <a:lvl5pPr marL="2057400" indent="-228600" algn="l" rtl="0" eaLnBrk="0" fontAlgn="base" hangingPunct="0">
              <a:lnSpc>
                <a:spcPct val="95000"/>
              </a:lnSpc>
              <a:spcBef>
                <a:spcPct val="25000"/>
              </a:spcBef>
              <a:spcAft>
                <a:spcPct val="0"/>
              </a:spcAft>
              <a:buClr>
                <a:schemeClr val="accent1"/>
              </a:buClr>
              <a:buChar char="»"/>
              <a:defRPr sz="1800" i="1">
                <a:solidFill>
                  <a:schemeClr val="tx1"/>
                </a:solidFill>
                <a:latin typeface="+mn-lt"/>
                <a:ea typeface="MS PGothic" pitchFamily="34" charset="-128"/>
                <a:cs typeface="ＭＳ Ｐゴシック"/>
              </a:defRPr>
            </a:lvl5pPr>
            <a:lvl6pPr marL="2514600" indent="-228600" algn="l" rtl="0" fontAlgn="base">
              <a:lnSpc>
                <a:spcPct val="95000"/>
              </a:lnSpc>
              <a:spcBef>
                <a:spcPct val="25000"/>
              </a:spcBef>
              <a:spcAft>
                <a:spcPct val="0"/>
              </a:spcAft>
              <a:buClr>
                <a:schemeClr val="accent1"/>
              </a:buClr>
              <a:buChar char="»"/>
              <a:defRPr sz="1800" i="1">
                <a:solidFill>
                  <a:schemeClr val="tx1"/>
                </a:solidFill>
                <a:latin typeface="+mn-lt"/>
                <a:ea typeface="+mn-ea"/>
              </a:defRPr>
            </a:lvl6pPr>
            <a:lvl7pPr marL="2971800" indent="-228600" algn="l" rtl="0" fontAlgn="base">
              <a:lnSpc>
                <a:spcPct val="95000"/>
              </a:lnSpc>
              <a:spcBef>
                <a:spcPct val="25000"/>
              </a:spcBef>
              <a:spcAft>
                <a:spcPct val="0"/>
              </a:spcAft>
              <a:buClr>
                <a:schemeClr val="accent1"/>
              </a:buClr>
              <a:buChar char="»"/>
              <a:defRPr sz="1800" i="1">
                <a:solidFill>
                  <a:schemeClr val="tx1"/>
                </a:solidFill>
                <a:latin typeface="+mn-lt"/>
                <a:ea typeface="+mn-ea"/>
              </a:defRPr>
            </a:lvl7pPr>
            <a:lvl8pPr marL="3429000" indent="-228600" algn="l" rtl="0" fontAlgn="base">
              <a:lnSpc>
                <a:spcPct val="95000"/>
              </a:lnSpc>
              <a:spcBef>
                <a:spcPct val="25000"/>
              </a:spcBef>
              <a:spcAft>
                <a:spcPct val="0"/>
              </a:spcAft>
              <a:buClr>
                <a:schemeClr val="accent1"/>
              </a:buClr>
              <a:buChar char="»"/>
              <a:defRPr sz="1800" i="1">
                <a:solidFill>
                  <a:schemeClr val="tx1"/>
                </a:solidFill>
                <a:latin typeface="+mn-lt"/>
                <a:ea typeface="+mn-ea"/>
              </a:defRPr>
            </a:lvl8pPr>
            <a:lvl9pPr marL="3886200" indent="-228600" algn="l" rtl="0" fontAlgn="base">
              <a:lnSpc>
                <a:spcPct val="95000"/>
              </a:lnSpc>
              <a:spcBef>
                <a:spcPct val="25000"/>
              </a:spcBef>
              <a:spcAft>
                <a:spcPct val="0"/>
              </a:spcAft>
              <a:buClr>
                <a:schemeClr val="accent1"/>
              </a:buClr>
              <a:buChar char="»"/>
              <a:defRPr sz="1800" i="1">
                <a:solidFill>
                  <a:schemeClr val="tx1"/>
                </a:solidFill>
                <a:latin typeface="+mn-lt"/>
                <a:ea typeface="+mn-ea"/>
              </a:defRPr>
            </a:lvl9pPr>
          </a:lstStyle>
          <a:p>
            <a:pPr marL="0" indent="0">
              <a:spcBef>
                <a:spcPts val="600"/>
              </a:spcBef>
              <a:buFontTx/>
              <a:buNone/>
            </a:pPr>
            <a:endParaRPr lang="en-US" sz="1300" kern="0" dirty="0">
              <a:latin typeface="Calibri" pitchFamily="34" charset="0"/>
            </a:endParaRPr>
          </a:p>
          <a:p>
            <a:pPr marL="382587" lvl="1" indent="0">
              <a:lnSpc>
                <a:spcPct val="105000"/>
              </a:lnSpc>
              <a:spcBef>
                <a:spcPts val="600"/>
              </a:spcBef>
              <a:buFontTx/>
              <a:buNone/>
            </a:pPr>
            <a:r>
              <a:rPr lang="en-US" sz="2000" kern="0" dirty="0">
                <a:latin typeface="Calibri" pitchFamily="34" charset="0"/>
              </a:rPr>
              <a:t>Myalgic Encephalomyelitis/Chronic Fatigue Syndrome</a:t>
            </a:r>
          </a:p>
          <a:p>
            <a:pPr marL="382587" lvl="1" indent="0">
              <a:lnSpc>
                <a:spcPct val="105000"/>
              </a:lnSpc>
              <a:spcBef>
                <a:spcPts val="600"/>
              </a:spcBef>
              <a:buFontTx/>
              <a:buNone/>
            </a:pPr>
            <a:r>
              <a:rPr lang="en-US" sz="2100" kern="0" dirty="0">
                <a:latin typeface="Calibri" pitchFamily="34" charset="0"/>
              </a:rPr>
              <a:t>Neuromuscular disorders*</a:t>
            </a:r>
          </a:p>
          <a:p>
            <a:pPr lvl="1" indent="-114300">
              <a:spcBef>
                <a:spcPts val="600"/>
              </a:spcBef>
            </a:pPr>
            <a:r>
              <a:rPr lang="en-US" sz="2100" kern="0" dirty="0">
                <a:latin typeface="Calibri" pitchFamily="34" charset="0"/>
              </a:rPr>
              <a:t>  Amyotrophic lateral sclerosis </a:t>
            </a:r>
          </a:p>
          <a:p>
            <a:pPr lvl="1" indent="-114300">
              <a:spcBef>
                <a:spcPts val="600"/>
              </a:spcBef>
            </a:pPr>
            <a:r>
              <a:rPr lang="en-US" sz="2100" kern="0" dirty="0">
                <a:latin typeface="Calibri" pitchFamily="34" charset="0"/>
              </a:rPr>
              <a:t>  Friedreich’s ataxia</a:t>
            </a:r>
          </a:p>
          <a:p>
            <a:pPr lvl="1" indent="-114300">
              <a:spcBef>
                <a:spcPts val="600"/>
              </a:spcBef>
            </a:pPr>
            <a:r>
              <a:rPr lang="en-US" sz="2000" kern="0" dirty="0">
                <a:latin typeface="Calibri" pitchFamily="34" charset="0"/>
              </a:rPr>
              <a:t>  </a:t>
            </a:r>
            <a:r>
              <a:rPr lang="en-US" sz="2100" kern="0" dirty="0">
                <a:latin typeface="Calibri" pitchFamily="34" charset="0"/>
              </a:rPr>
              <a:t>Muscular dystrophies</a:t>
            </a:r>
          </a:p>
          <a:p>
            <a:pPr marL="914400" lvl="1" indent="-171450">
              <a:spcBef>
                <a:spcPts val="600"/>
              </a:spcBef>
              <a:buFont typeface="Arial" panose="020B0604020202020204" pitchFamily="34" charset="0"/>
              <a:buChar char="•"/>
            </a:pPr>
            <a:r>
              <a:rPr lang="en-US" sz="2100" kern="0" dirty="0">
                <a:latin typeface="Calibri" pitchFamily="34" charset="0"/>
              </a:rPr>
              <a:t>Congenital, Duchenne/Becker, Facioscapulohumeral, Myotonic</a:t>
            </a:r>
          </a:p>
          <a:p>
            <a:pPr lvl="1" indent="-114300">
              <a:spcBef>
                <a:spcPts val="600"/>
              </a:spcBef>
            </a:pPr>
            <a:r>
              <a:rPr lang="en-US" sz="2000" kern="0" dirty="0">
                <a:latin typeface="Calibri" pitchFamily="34" charset="0"/>
              </a:rPr>
              <a:t>  Myasthenia gravis</a:t>
            </a:r>
          </a:p>
          <a:p>
            <a:pPr lvl="1" indent="-114300">
              <a:spcBef>
                <a:spcPts val="600"/>
              </a:spcBef>
            </a:pPr>
            <a:r>
              <a:rPr lang="en-US" sz="2000" kern="0" dirty="0">
                <a:latin typeface="Calibri" pitchFamily="34" charset="0"/>
              </a:rPr>
              <a:t>  Spinal muscular atrophy</a:t>
            </a:r>
          </a:p>
          <a:p>
            <a:pPr marL="382587" lvl="1" indent="0">
              <a:lnSpc>
                <a:spcPct val="105000"/>
              </a:lnSpc>
              <a:spcBef>
                <a:spcPts val="600"/>
              </a:spcBef>
              <a:buFontTx/>
              <a:buNone/>
            </a:pPr>
            <a:r>
              <a:rPr lang="en-US" sz="2000" kern="0" dirty="0">
                <a:latin typeface="Calibri" pitchFamily="34" charset="0"/>
              </a:rPr>
              <a:t>Traumatic brain injury*</a:t>
            </a:r>
          </a:p>
          <a:p>
            <a:pPr lvl="1" indent="-114300">
              <a:spcBef>
                <a:spcPts val="600"/>
              </a:spcBef>
            </a:pPr>
            <a:r>
              <a:rPr lang="en-US" sz="2100" kern="0" dirty="0">
                <a:latin typeface="Calibri" pitchFamily="34" charset="0"/>
              </a:rPr>
              <a:t> Biomechanical Devices</a:t>
            </a:r>
          </a:p>
          <a:p>
            <a:pPr lvl="1" indent="-114300">
              <a:spcBef>
                <a:spcPts val="600"/>
              </a:spcBef>
            </a:pPr>
            <a:r>
              <a:rPr lang="en-US" sz="2100" kern="0" dirty="0">
                <a:latin typeface="Calibri" pitchFamily="34" charset="0"/>
              </a:rPr>
              <a:t> Sport-Related Concussion </a:t>
            </a:r>
          </a:p>
          <a:p>
            <a:pPr lvl="1" indent="-114300">
              <a:spcBef>
                <a:spcPts val="600"/>
              </a:spcBef>
            </a:pPr>
            <a:endParaRPr lang="en-US" sz="2100" kern="0" dirty="0">
              <a:latin typeface="Calibri" pitchFamily="34" charset="0"/>
            </a:endParaRPr>
          </a:p>
          <a:p>
            <a:pPr marL="0" indent="0">
              <a:buFontTx/>
              <a:buNone/>
            </a:pPr>
            <a:endParaRPr lang="en-US" kern="0" dirty="0"/>
          </a:p>
        </p:txBody>
      </p:sp>
      <p:sp>
        <p:nvSpPr>
          <p:cNvPr id="20" name="Title 1">
            <a:extLst>
              <a:ext uri="{FF2B5EF4-FFF2-40B4-BE49-F238E27FC236}">
                <a16:creationId xmlns:a16="http://schemas.microsoft.com/office/drawing/2014/main" id="{C1790811-E0C0-4E9F-82D4-1F79DF53110D}"/>
              </a:ext>
            </a:extLst>
          </p:cNvPr>
          <p:cNvSpPr txBox="1">
            <a:spLocks/>
          </p:cNvSpPr>
          <p:nvPr/>
        </p:nvSpPr>
        <p:spPr>
          <a:xfrm>
            <a:off x="227815" y="1447800"/>
            <a:ext cx="8773309" cy="609600"/>
          </a:xfrm>
          <a:prstGeom prst="rect">
            <a:avLst/>
          </a:prstGeom>
          <a:ln w="19050">
            <a:solidFill>
              <a:schemeClr val="tx2"/>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a:latin typeface="Calibri" pitchFamily="34" charset="0"/>
              </a:rPr>
              <a:t>General CDEs</a:t>
            </a:r>
          </a:p>
        </p:txBody>
      </p:sp>
    </p:spTree>
    <p:extLst>
      <p:ext uri="{BB962C8B-B14F-4D97-AF65-F5344CB8AC3E}">
        <p14:creationId xmlns:p14="http://schemas.microsoft.com/office/powerpoint/2010/main" val="2549990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itle 1"/>
          <p:cNvSpPr>
            <a:spLocks noGrp="1"/>
          </p:cNvSpPr>
          <p:nvPr/>
        </p:nvSpPr>
        <p:spPr bwMode="auto">
          <a:xfrm>
            <a:off x="904009" y="1527463"/>
            <a:ext cx="6972300" cy="62346"/>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0" fontAlgn="base" hangingPunct="0">
              <a:lnSpc>
                <a:spcPct val="95000"/>
              </a:lnSpc>
              <a:spcBef>
                <a:spcPct val="0"/>
              </a:spcBef>
              <a:spcAft>
                <a:spcPct val="0"/>
              </a:spcAft>
              <a:defRPr sz="2800" b="1">
                <a:solidFill>
                  <a:schemeClr val="tx2"/>
                </a:solidFill>
                <a:latin typeface="+mj-lt"/>
                <a:ea typeface="MS PGothic" pitchFamily="34" charset="-128"/>
                <a:cs typeface="ＭＳ Ｐゴシック"/>
              </a:defRPr>
            </a:lvl1pPr>
            <a:lvl2pPr algn="l" rtl="0" eaLnBrk="0" fontAlgn="base" hangingPunct="0">
              <a:lnSpc>
                <a:spcPct val="95000"/>
              </a:lnSpc>
              <a:spcBef>
                <a:spcPct val="0"/>
              </a:spcBef>
              <a:spcAft>
                <a:spcPct val="0"/>
              </a:spcAft>
              <a:defRPr sz="2800" b="1">
                <a:solidFill>
                  <a:schemeClr val="tx2"/>
                </a:solidFill>
                <a:latin typeface="Arial" charset="0"/>
                <a:ea typeface="MS PGothic" pitchFamily="34" charset="-128"/>
                <a:cs typeface="ＭＳ Ｐゴシック"/>
              </a:defRPr>
            </a:lvl2pPr>
            <a:lvl3pPr algn="l" rtl="0" eaLnBrk="0" fontAlgn="base" hangingPunct="0">
              <a:lnSpc>
                <a:spcPct val="95000"/>
              </a:lnSpc>
              <a:spcBef>
                <a:spcPct val="0"/>
              </a:spcBef>
              <a:spcAft>
                <a:spcPct val="0"/>
              </a:spcAft>
              <a:defRPr sz="2800" b="1">
                <a:solidFill>
                  <a:schemeClr val="tx2"/>
                </a:solidFill>
                <a:latin typeface="Arial" charset="0"/>
                <a:ea typeface="MS PGothic" pitchFamily="34" charset="-128"/>
                <a:cs typeface="ＭＳ Ｐゴシック"/>
              </a:defRPr>
            </a:lvl3pPr>
            <a:lvl4pPr algn="l" rtl="0" eaLnBrk="0" fontAlgn="base" hangingPunct="0">
              <a:lnSpc>
                <a:spcPct val="95000"/>
              </a:lnSpc>
              <a:spcBef>
                <a:spcPct val="0"/>
              </a:spcBef>
              <a:spcAft>
                <a:spcPct val="0"/>
              </a:spcAft>
              <a:defRPr sz="2800" b="1">
                <a:solidFill>
                  <a:schemeClr val="tx2"/>
                </a:solidFill>
                <a:latin typeface="Arial" charset="0"/>
                <a:ea typeface="MS PGothic" pitchFamily="34" charset="-128"/>
                <a:cs typeface="ＭＳ Ｐゴシック"/>
              </a:defRPr>
            </a:lvl4pPr>
            <a:lvl5pPr algn="l" rtl="0" eaLnBrk="0" fontAlgn="base" hangingPunct="0">
              <a:lnSpc>
                <a:spcPct val="95000"/>
              </a:lnSpc>
              <a:spcBef>
                <a:spcPct val="0"/>
              </a:spcBef>
              <a:spcAft>
                <a:spcPct val="0"/>
              </a:spcAft>
              <a:defRPr sz="2800" b="1">
                <a:solidFill>
                  <a:schemeClr val="tx2"/>
                </a:solidFill>
                <a:latin typeface="Arial" charset="0"/>
                <a:ea typeface="MS PGothic" pitchFamily="34" charset="-128"/>
                <a:cs typeface="ＭＳ Ｐゴシック"/>
              </a:defRPr>
            </a:lvl5pPr>
            <a:lvl6pPr marL="457200" algn="l" rtl="0" fontAlgn="base">
              <a:lnSpc>
                <a:spcPct val="95000"/>
              </a:lnSpc>
              <a:spcBef>
                <a:spcPct val="0"/>
              </a:spcBef>
              <a:spcAft>
                <a:spcPct val="0"/>
              </a:spcAft>
              <a:defRPr sz="2800" b="1">
                <a:solidFill>
                  <a:schemeClr val="tx2"/>
                </a:solidFill>
                <a:latin typeface="Arial" charset="0"/>
                <a:ea typeface="ＭＳ Ｐゴシック" charset="-128"/>
              </a:defRPr>
            </a:lvl6pPr>
            <a:lvl7pPr marL="914400" algn="l" rtl="0" fontAlgn="base">
              <a:lnSpc>
                <a:spcPct val="95000"/>
              </a:lnSpc>
              <a:spcBef>
                <a:spcPct val="0"/>
              </a:spcBef>
              <a:spcAft>
                <a:spcPct val="0"/>
              </a:spcAft>
              <a:defRPr sz="2800" b="1">
                <a:solidFill>
                  <a:schemeClr val="tx2"/>
                </a:solidFill>
                <a:latin typeface="Arial" charset="0"/>
                <a:ea typeface="ＭＳ Ｐゴシック" charset="-128"/>
              </a:defRPr>
            </a:lvl7pPr>
            <a:lvl8pPr marL="1371600" algn="l" rtl="0" fontAlgn="base">
              <a:lnSpc>
                <a:spcPct val="95000"/>
              </a:lnSpc>
              <a:spcBef>
                <a:spcPct val="0"/>
              </a:spcBef>
              <a:spcAft>
                <a:spcPct val="0"/>
              </a:spcAft>
              <a:defRPr sz="2800" b="1">
                <a:solidFill>
                  <a:schemeClr val="tx2"/>
                </a:solidFill>
                <a:latin typeface="Arial" charset="0"/>
                <a:ea typeface="ＭＳ Ｐゴシック" charset="-128"/>
              </a:defRPr>
            </a:lvl8pPr>
            <a:lvl9pPr marL="1828800" algn="l" rtl="0" fontAlgn="base">
              <a:lnSpc>
                <a:spcPct val="95000"/>
              </a:lnSpc>
              <a:spcBef>
                <a:spcPct val="0"/>
              </a:spcBef>
              <a:spcAft>
                <a:spcPct val="0"/>
              </a:spcAft>
              <a:defRPr sz="2800" b="1">
                <a:solidFill>
                  <a:schemeClr val="tx2"/>
                </a:solidFill>
                <a:latin typeface="Arial" charset="0"/>
                <a:ea typeface="ＭＳ Ｐゴシック" charset="-128"/>
              </a:defRPr>
            </a:lvl9pPr>
          </a:lstStyle>
          <a:p>
            <a:pPr algn="ctr">
              <a:defRPr/>
            </a:pPr>
            <a:r>
              <a:rPr lang="en-US" sz="3600" dirty="0">
                <a:solidFill>
                  <a:srgbClr val="1F497D"/>
                </a:solidFill>
                <a:effectLst>
                  <a:outerShdw blurRad="38100" dist="38100" dir="2700000" algn="tl">
                    <a:srgbClr val="000000">
                      <a:alpha val="43137"/>
                    </a:srgbClr>
                  </a:outerShdw>
                </a:effectLst>
                <a:latin typeface="Calibri" pitchFamily="34" charset="0"/>
                <a:ea typeface="+mj-ea"/>
                <a:cs typeface="+mj-cs"/>
              </a:rPr>
              <a:t>CDE Terminology – Classifications</a:t>
            </a:r>
            <a:br>
              <a:rPr lang="en-US" dirty="0">
                <a:latin typeface="Calibri" pitchFamily="34" charset="0"/>
              </a:rPr>
            </a:br>
            <a:br>
              <a:rPr lang="en-US" dirty="0">
                <a:solidFill>
                  <a:srgbClr val="1F497D"/>
                </a:solidFill>
                <a:effectLst>
                  <a:outerShdw blurRad="38100" dist="38100" dir="2700000" algn="tl">
                    <a:srgbClr val="000000">
                      <a:alpha val="43137"/>
                    </a:srgbClr>
                  </a:outerShdw>
                </a:effectLst>
                <a:latin typeface="Calibri" pitchFamily="34" charset="0"/>
              </a:rPr>
            </a:br>
            <a:endParaRPr lang="en-US" dirty="0"/>
          </a:p>
        </p:txBody>
      </p:sp>
      <p:grpSp>
        <p:nvGrpSpPr>
          <p:cNvPr id="2" name="Group 42"/>
          <p:cNvGrpSpPr/>
          <p:nvPr/>
        </p:nvGrpSpPr>
        <p:grpSpPr>
          <a:xfrm>
            <a:off x="876300" y="1625275"/>
            <a:ext cx="6975268" cy="1000825"/>
            <a:chOff x="0" y="0"/>
            <a:chExt cx="6975268" cy="1000825"/>
          </a:xfrm>
          <a:solidFill>
            <a:schemeClr val="bg2">
              <a:lumMod val="60000"/>
              <a:lumOff val="40000"/>
            </a:schemeClr>
          </a:solidFill>
        </p:grpSpPr>
        <p:sp>
          <p:nvSpPr>
            <p:cNvPr id="57" name="Trapezoid 56"/>
            <p:cNvSpPr/>
            <p:nvPr/>
          </p:nvSpPr>
          <p:spPr>
            <a:xfrm rot="10800000">
              <a:off x="0" y="0"/>
              <a:ext cx="6975268" cy="1000825"/>
            </a:xfrm>
            <a:prstGeom prst="trapezoid">
              <a:avLst>
                <a:gd name="adj" fmla="val 69695"/>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58" name="Trapezoid 4"/>
            <p:cNvSpPr/>
            <p:nvPr/>
          </p:nvSpPr>
          <p:spPr>
            <a:xfrm>
              <a:off x="1220671" y="76200"/>
              <a:ext cx="4533924" cy="92462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9210" tIns="29210" rIns="29210" bIns="292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1022350">
                <a:lnSpc>
                  <a:spcPct val="90000"/>
                </a:lnSpc>
                <a:spcBef>
                  <a:spcPct val="0"/>
                </a:spcBef>
                <a:spcAft>
                  <a:spcPct val="35000"/>
                </a:spcAft>
              </a:pPr>
              <a:r>
                <a:rPr lang="en-US" sz="2300" kern="1200" baseline="0" dirty="0">
                  <a:solidFill>
                    <a:schemeClr val="tx1"/>
                  </a:solidFill>
                </a:rPr>
                <a:t>Exploratory</a:t>
              </a:r>
            </a:p>
          </p:txBody>
        </p:sp>
      </p:grpSp>
      <p:grpSp>
        <p:nvGrpSpPr>
          <p:cNvPr id="3" name="Group 43"/>
          <p:cNvGrpSpPr/>
          <p:nvPr/>
        </p:nvGrpSpPr>
        <p:grpSpPr>
          <a:xfrm>
            <a:off x="1573826" y="2626100"/>
            <a:ext cx="5580214" cy="1000825"/>
            <a:chOff x="697526" y="1000825"/>
            <a:chExt cx="5580214" cy="1000825"/>
          </a:xfrm>
        </p:grpSpPr>
        <p:sp>
          <p:nvSpPr>
            <p:cNvPr id="55" name="Trapezoid 54"/>
            <p:cNvSpPr/>
            <p:nvPr/>
          </p:nvSpPr>
          <p:spPr>
            <a:xfrm rot="10800000">
              <a:off x="697526" y="1000825"/>
              <a:ext cx="5580214" cy="1000825"/>
            </a:xfrm>
            <a:prstGeom prst="trapezoid">
              <a:avLst>
                <a:gd name="adj" fmla="val 69695"/>
              </a:avLst>
            </a:prstGeom>
            <a:solidFill>
              <a:srgbClr val="B486D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6" name="Trapezoid 6"/>
            <p:cNvSpPr/>
            <p:nvPr/>
          </p:nvSpPr>
          <p:spPr>
            <a:xfrm>
              <a:off x="1674064" y="1000825"/>
              <a:ext cx="3627139" cy="10008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9210" tIns="29210" rIns="29210" bIns="292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1022350">
                <a:lnSpc>
                  <a:spcPct val="90000"/>
                </a:lnSpc>
                <a:spcBef>
                  <a:spcPct val="0"/>
                </a:spcBef>
                <a:spcAft>
                  <a:spcPct val="35000"/>
                </a:spcAft>
              </a:pPr>
              <a:r>
                <a:rPr lang="en-US" sz="2300" kern="1200" dirty="0">
                  <a:solidFill>
                    <a:schemeClr val="tx1"/>
                  </a:solidFill>
                </a:rPr>
                <a:t>  Supplemental</a:t>
              </a:r>
              <a:r>
                <a:rPr lang="en-US" sz="2300" kern="1200" dirty="0"/>
                <a:t>	</a:t>
              </a:r>
            </a:p>
          </p:txBody>
        </p:sp>
      </p:grpSp>
      <p:grpSp>
        <p:nvGrpSpPr>
          <p:cNvPr id="4" name="Group 44"/>
          <p:cNvGrpSpPr/>
          <p:nvPr/>
        </p:nvGrpSpPr>
        <p:grpSpPr>
          <a:xfrm>
            <a:off x="2271353" y="3626925"/>
            <a:ext cx="4185160" cy="1000825"/>
            <a:chOff x="1395053" y="2001650"/>
            <a:chExt cx="4185160" cy="1000825"/>
          </a:xfrm>
        </p:grpSpPr>
        <p:sp>
          <p:nvSpPr>
            <p:cNvPr id="53" name="Trapezoid 52"/>
            <p:cNvSpPr/>
            <p:nvPr/>
          </p:nvSpPr>
          <p:spPr>
            <a:xfrm rot="10800000">
              <a:off x="1395053" y="2001650"/>
              <a:ext cx="4185160" cy="1000825"/>
            </a:xfrm>
            <a:prstGeom prst="trapezoid">
              <a:avLst>
                <a:gd name="adj" fmla="val 69695"/>
              </a:avLst>
            </a:prstGeom>
            <a:solidFill>
              <a:srgbClr val="00B0F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4" name="Trapezoid 8"/>
            <p:cNvSpPr/>
            <p:nvPr/>
          </p:nvSpPr>
          <p:spPr>
            <a:xfrm>
              <a:off x="2127456" y="2001650"/>
              <a:ext cx="2720354" cy="10008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9210" tIns="29210" rIns="29210" bIns="292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1022350">
                <a:lnSpc>
                  <a:spcPct val="90000"/>
                </a:lnSpc>
                <a:spcBef>
                  <a:spcPct val="0"/>
                </a:spcBef>
                <a:spcAft>
                  <a:spcPct val="35000"/>
                </a:spcAft>
              </a:pPr>
              <a:r>
                <a:rPr lang="en-US" sz="2300" kern="1200" dirty="0">
                  <a:solidFill>
                    <a:schemeClr val="tx1"/>
                  </a:solidFill>
                </a:rPr>
                <a:t>Supplemental - Highly Recommended*</a:t>
              </a:r>
            </a:p>
          </p:txBody>
        </p:sp>
      </p:grpSp>
      <p:grpSp>
        <p:nvGrpSpPr>
          <p:cNvPr id="5" name="Group 45"/>
          <p:cNvGrpSpPr/>
          <p:nvPr/>
        </p:nvGrpSpPr>
        <p:grpSpPr>
          <a:xfrm>
            <a:off x="2968880" y="4627750"/>
            <a:ext cx="2790107" cy="1000825"/>
            <a:chOff x="2092580" y="3002475"/>
            <a:chExt cx="2790107" cy="1000825"/>
          </a:xfrm>
        </p:grpSpPr>
        <p:sp>
          <p:nvSpPr>
            <p:cNvPr id="51" name="Trapezoid 50"/>
            <p:cNvSpPr/>
            <p:nvPr/>
          </p:nvSpPr>
          <p:spPr>
            <a:xfrm rot="10800000">
              <a:off x="2092580" y="3002475"/>
              <a:ext cx="2790107" cy="1000825"/>
            </a:xfrm>
            <a:prstGeom prst="trapezoid">
              <a:avLst>
                <a:gd name="adj" fmla="val 69695"/>
              </a:avLst>
            </a:prstGeom>
            <a:solidFill>
              <a:srgbClr val="92D05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2" name="Trapezoid 10"/>
            <p:cNvSpPr/>
            <p:nvPr/>
          </p:nvSpPr>
          <p:spPr>
            <a:xfrm>
              <a:off x="2580849" y="3002475"/>
              <a:ext cx="1813569" cy="100082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9210" tIns="29210" rIns="29210" bIns="2921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1022350">
                <a:lnSpc>
                  <a:spcPct val="90000"/>
                </a:lnSpc>
                <a:spcBef>
                  <a:spcPct val="0"/>
                </a:spcBef>
                <a:spcAft>
                  <a:spcPct val="35000"/>
                </a:spcAft>
              </a:pPr>
              <a:r>
                <a:rPr lang="en-US" sz="2300" kern="1200" dirty="0">
                  <a:solidFill>
                    <a:schemeClr val="tx1"/>
                  </a:solidFill>
                </a:rPr>
                <a:t>Disease Core</a:t>
              </a:r>
            </a:p>
          </p:txBody>
        </p:sp>
      </p:grpSp>
      <p:grpSp>
        <p:nvGrpSpPr>
          <p:cNvPr id="6" name="Group 46"/>
          <p:cNvGrpSpPr/>
          <p:nvPr/>
        </p:nvGrpSpPr>
        <p:grpSpPr>
          <a:xfrm>
            <a:off x="3666407" y="5587676"/>
            <a:ext cx="1395053" cy="1041724"/>
            <a:chOff x="2790107" y="3962401"/>
            <a:chExt cx="1395053" cy="1041724"/>
          </a:xfrm>
        </p:grpSpPr>
        <p:sp>
          <p:nvSpPr>
            <p:cNvPr id="49" name="Trapezoid 48"/>
            <p:cNvSpPr/>
            <p:nvPr/>
          </p:nvSpPr>
          <p:spPr>
            <a:xfrm rot="10800000">
              <a:off x="2790107" y="4003300"/>
              <a:ext cx="1395053" cy="1000825"/>
            </a:xfrm>
            <a:prstGeom prst="trapezoid">
              <a:avLst>
                <a:gd name="adj" fmla="val 69695"/>
              </a:avLst>
            </a:prstGeom>
            <a:solidFill>
              <a:srgbClr val="FF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0" name="Trapezoid 12"/>
            <p:cNvSpPr/>
            <p:nvPr/>
          </p:nvSpPr>
          <p:spPr>
            <a:xfrm>
              <a:off x="2790107" y="3962401"/>
              <a:ext cx="1395053" cy="8382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320" tIns="20320" rIns="20320" bIns="203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gn="ctr" defTabSz="711200">
                <a:lnSpc>
                  <a:spcPct val="90000"/>
                </a:lnSpc>
                <a:spcBef>
                  <a:spcPct val="0"/>
                </a:spcBef>
                <a:spcAft>
                  <a:spcPct val="35000"/>
                </a:spcAft>
              </a:pPr>
              <a:r>
                <a:rPr lang="en-US" sz="1900" b="1" kern="1200" dirty="0">
                  <a:solidFill>
                    <a:schemeClr val="tx1"/>
                  </a:solidFill>
                </a:rPr>
                <a:t>General </a:t>
              </a:r>
            </a:p>
            <a:p>
              <a:pPr lvl="0" algn="ctr" defTabSz="711200">
                <a:lnSpc>
                  <a:spcPct val="90000"/>
                </a:lnSpc>
                <a:spcBef>
                  <a:spcPct val="0"/>
                </a:spcBef>
                <a:spcAft>
                  <a:spcPct val="35000"/>
                </a:spcAft>
              </a:pPr>
              <a:r>
                <a:rPr lang="en-US" sz="1900" b="1" kern="1200" dirty="0">
                  <a:solidFill>
                    <a:schemeClr val="tx1"/>
                  </a:solidFill>
                </a:rPr>
                <a:t>Core</a:t>
              </a:r>
            </a:p>
          </p:txBody>
        </p:sp>
      </p:grpSp>
      <p:sp>
        <p:nvSpPr>
          <p:cNvPr id="48" name="TextBox 23"/>
          <p:cNvSpPr txBox="1"/>
          <p:nvPr/>
        </p:nvSpPr>
        <p:spPr>
          <a:xfrm>
            <a:off x="5524500" y="5740075"/>
            <a:ext cx="3429000"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t>* Classification term of “Basic” used for Traumatic Brain Injury CDEs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457200" y="845122"/>
            <a:ext cx="8305800" cy="5060950"/>
          </a:xfrm>
        </p:spPr>
        <p:txBody>
          <a:bodyPr/>
          <a:lstStyle/>
          <a:p>
            <a:pPr marL="176213" indent="-176213">
              <a:spcBef>
                <a:spcPct val="0"/>
              </a:spcBef>
              <a:buNone/>
              <a:defRPr/>
            </a:pPr>
            <a:endParaRPr lang="en-US" sz="2800" b="1" dirty="0">
              <a:solidFill>
                <a:srgbClr val="1F497D"/>
              </a:solidFill>
              <a:effectLst>
                <a:outerShdw blurRad="38100" dist="38100" dir="2700000" algn="tl">
                  <a:srgbClr val="000000">
                    <a:alpha val="43137"/>
                  </a:srgbClr>
                </a:outerShdw>
              </a:effectLst>
              <a:latin typeface="Calibri" pitchFamily="34" charset="0"/>
            </a:endParaRPr>
          </a:p>
          <a:p>
            <a:pPr marL="176213" indent="-176213">
              <a:spcBef>
                <a:spcPct val="0"/>
              </a:spcBef>
              <a:buNone/>
              <a:defRPr/>
            </a:pPr>
            <a:r>
              <a:rPr lang="en-US" sz="2800" b="1" dirty="0">
                <a:solidFill>
                  <a:srgbClr val="1F497D"/>
                </a:solidFill>
                <a:effectLst>
                  <a:outerShdw blurRad="38100" dist="38100" dir="2700000" algn="tl">
                    <a:srgbClr val="000000">
                      <a:alpha val="43137"/>
                    </a:srgbClr>
                  </a:outerShdw>
                </a:effectLst>
                <a:latin typeface="Calibri" pitchFamily="34" charset="0"/>
              </a:rPr>
              <a:t>What is the CDE Project?</a:t>
            </a:r>
          </a:p>
          <a:p>
            <a:pPr lvl="0">
              <a:lnSpc>
                <a:spcPct val="100000"/>
              </a:lnSpc>
              <a:spcBef>
                <a:spcPts val="600"/>
              </a:spcBef>
            </a:pPr>
            <a:r>
              <a:rPr lang="en-US" sz="2800" dirty="0">
                <a:latin typeface="Calibri" pitchFamily="34" charset="0"/>
                <a:cs typeface="Calibri" pitchFamily="34" charset="0"/>
              </a:rPr>
              <a:t>NINDS initiated the development of Common Data Elements (CDEs) as part of a project to develop data standards for funded clinical research in neuroscience. </a:t>
            </a:r>
          </a:p>
          <a:p>
            <a:pPr lvl="0">
              <a:lnSpc>
                <a:spcPct val="100000"/>
              </a:lnSpc>
              <a:spcBef>
                <a:spcPts val="600"/>
              </a:spcBef>
            </a:pPr>
            <a:endParaRPr lang="en-US" sz="1200" dirty="0">
              <a:latin typeface="Calibri" pitchFamily="34" charset="0"/>
              <a:cs typeface="Calibri" pitchFamily="34" charset="0"/>
            </a:endParaRPr>
          </a:p>
          <a:p>
            <a:pPr lvl="0">
              <a:lnSpc>
                <a:spcPct val="100000"/>
              </a:lnSpc>
              <a:spcBef>
                <a:spcPts val="600"/>
              </a:spcBef>
            </a:pPr>
            <a:r>
              <a:rPr lang="en-US" sz="2800" dirty="0">
                <a:latin typeface="Calibri" pitchFamily="34" charset="0"/>
                <a:cs typeface="Calibri" pitchFamily="34" charset="0"/>
              </a:rPr>
              <a:t>The CDEs are content standards that can be applied to various data collection models and are intended to be </a:t>
            </a:r>
            <a:r>
              <a:rPr lang="en-US" sz="2800" b="1" dirty="0">
                <a:solidFill>
                  <a:srgbClr val="096695"/>
                </a:solidFill>
                <a:latin typeface="Calibri" pitchFamily="34" charset="0"/>
                <a:cs typeface="Calibri" pitchFamily="34" charset="0"/>
              </a:rPr>
              <a:t>dynamic</a:t>
            </a:r>
            <a:r>
              <a:rPr lang="en-US" sz="2800" dirty="0">
                <a:latin typeface="Calibri" pitchFamily="34" charset="0"/>
                <a:cs typeface="Calibri" pitchFamily="34" charset="0"/>
              </a:rPr>
              <a:t> and </a:t>
            </a:r>
            <a:r>
              <a:rPr lang="en-US" sz="2800" b="1" dirty="0">
                <a:solidFill>
                  <a:srgbClr val="096695"/>
                </a:solidFill>
                <a:latin typeface="Calibri" pitchFamily="34" charset="0"/>
                <a:cs typeface="Calibri" pitchFamily="34" charset="0"/>
              </a:rPr>
              <a:t>may evolve </a:t>
            </a:r>
            <a:r>
              <a:rPr lang="en-US" sz="2800" dirty="0">
                <a:latin typeface="Calibri" pitchFamily="34" charset="0"/>
                <a:cs typeface="Calibri" pitchFamily="34" charset="0"/>
              </a:rPr>
              <a:t>over time. </a:t>
            </a:r>
          </a:p>
          <a:p>
            <a:pPr lvl="0">
              <a:lnSpc>
                <a:spcPct val="100000"/>
              </a:lnSpc>
              <a:spcBef>
                <a:spcPts val="600"/>
              </a:spcBef>
            </a:pPr>
            <a:endParaRPr lang="en-US" sz="1200" dirty="0">
              <a:latin typeface="Calibri" pitchFamily="34" charset="0"/>
              <a:cs typeface="Calibri" pitchFamily="34" charset="0"/>
            </a:endParaRPr>
          </a:p>
          <a:p>
            <a:pPr lvl="0">
              <a:lnSpc>
                <a:spcPct val="100000"/>
              </a:lnSpc>
              <a:spcBef>
                <a:spcPts val="600"/>
              </a:spcBef>
            </a:pPr>
            <a:r>
              <a:rPr lang="en-US" sz="2800" dirty="0">
                <a:latin typeface="Calibri" pitchFamily="34" charset="0"/>
                <a:cs typeface="Calibri" pitchFamily="34" charset="0"/>
              </a:rPr>
              <a:t>CDEs are </a:t>
            </a:r>
            <a:r>
              <a:rPr lang="en-US" sz="2800" b="1" dirty="0">
                <a:solidFill>
                  <a:srgbClr val="096695"/>
                </a:solidFill>
                <a:latin typeface="Calibri" pitchFamily="34" charset="0"/>
                <a:cs typeface="Calibri" pitchFamily="34" charset="0"/>
              </a:rPr>
              <a:t>not</a:t>
            </a:r>
            <a:r>
              <a:rPr lang="en-US" sz="2800" dirty="0">
                <a:latin typeface="Calibri" pitchFamily="34" charset="0"/>
                <a:cs typeface="Calibri" pitchFamily="34" charset="0"/>
              </a:rPr>
              <a:t> a database.</a:t>
            </a:r>
          </a:p>
          <a:p>
            <a:pPr algn="just"/>
            <a:endParaRPr lang="en-US" sz="1400" baseline="30000" dirty="0">
              <a:latin typeface="Arial" pitchFamily="34" charset="0"/>
              <a:cs typeface="Arial" pitchFamily="34" charset="0"/>
            </a:endParaRPr>
          </a:p>
          <a:p>
            <a:pPr>
              <a:buNone/>
            </a:pPr>
            <a:endParaRPr lang="en-US" sz="2000" dirty="0">
              <a:solidFill>
                <a:srgbClr val="FF0066"/>
              </a:solidFill>
              <a:latin typeface="Calibri" pitchFamily="34" charset="0"/>
              <a:cs typeface="Calibri" pitchFamily="34" charset="0"/>
            </a:endParaRPr>
          </a:p>
        </p:txBody>
      </p:sp>
    </p:spTree>
  </p:cSld>
  <p:clrMapOvr>
    <a:masterClrMapping/>
  </p:clrMapOvr>
</p:sld>
</file>

<file path=ppt/theme/theme1.xml><?xml version="1.0" encoding="utf-8"?>
<a:theme xmlns:a="http://schemas.openxmlformats.org/drawingml/2006/main" name="2_Blank Presentation">
  <a:themeElements>
    <a:clrScheme name="">
      <a:dk1>
        <a:srgbClr val="000000"/>
      </a:dk1>
      <a:lt1>
        <a:srgbClr val="FFFFFF"/>
      </a:lt1>
      <a:dk2>
        <a:srgbClr val="000000"/>
      </a:dk2>
      <a:lt2>
        <a:srgbClr val="808080"/>
      </a:lt2>
      <a:accent1>
        <a:srgbClr val="364B68"/>
      </a:accent1>
      <a:accent2>
        <a:srgbClr val="A3846A"/>
      </a:accent2>
      <a:accent3>
        <a:srgbClr val="FFFFFF"/>
      </a:accent3>
      <a:accent4>
        <a:srgbClr val="000000"/>
      </a:accent4>
      <a:accent5>
        <a:srgbClr val="AEB1B9"/>
      </a:accent5>
      <a:accent6>
        <a:srgbClr val="93775F"/>
      </a:accent6>
      <a:hlink>
        <a:srgbClr val="009999"/>
      </a:hlink>
      <a:folHlink>
        <a:srgbClr val="99CC00"/>
      </a:folHlink>
    </a:clrScheme>
    <a:fontScheme name="1_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1_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20378</TotalTime>
  <Words>540</Words>
  <Application>Microsoft Office PowerPoint</Application>
  <PresentationFormat>On-screen Show (4:3)</PresentationFormat>
  <Paragraphs>63</Paragraphs>
  <Slides>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ＭＳ Ｐゴシック</vt:lpstr>
      <vt:lpstr>ＭＳ Ｐゴシック</vt:lpstr>
      <vt:lpstr>Arial</vt:lpstr>
      <vt:lpstr>Arial Narrow</vt:lpstr>
      <vt:lpstr>Calibri</vt:lpstr>
      <vt:lpstr>Wingdings</vt:lpstr>
      <vt:lpstr>2_Blank Presentation</vt:lpstr>
      <vt:lpstr>PowerPoint Presentation</vt:lpstr>
      <vt:lpstr>NINDS CDE Disease Areas – over 18,000 CDEs &amp; 1400 Instruments</vt:lpstr>
      <vt:lpstr>PowerPoint Presentation</vt:lpstr>
      <vt:lpstr>PowerPoint Presentation</vt:lpstr>
    </vt:vector>
  </TitlesOfParts>
  <Company>Ogilvy PR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 Holmes</dc:creator>
  <cp:lastModifiedBy>Katelyn Gay</cp:lastModifiedBy>
  <cp:revision>1271</cp:revision>
  <dcterms:created xsi:type="dcterms:W3CDTF">2005-01-20T19:01:47Z</dcterms:created>
  <dcterms:modified xsi:type="dcterms:W3CDTF">2019-01-15T19:40:41Z</dcterms:modified>
</cp:coreProperties>
</file>